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60" r:id="rId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502"/>
    <p:restoredTop sz="94690"/>
  </p:normalViewPr>
  <p:slideViewPr>
    <p:cSldViewPr>
      <p:cViewPr varScale="1">
        <p:scale>
          <a:sx n="194" d="100"/>
          <a:sy n="194" d="100"/>
        </p:scale>
        <p:origin x="3152" y="1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>
            <a:extLst>
              <a:ext uri="{FF2B5EF4-FFF2-40B4-BE49-F238E27FC236}">
                <a16:creationId xmlns:a16="http://schemas.microsoft.com/office/drawing/2014/main" id="{B7DBFAAB-0B32-6485-3791-189485EE6F1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Times New Roman" charset="0"/>
                <a:ea typeface="ＭＳ Ｐゴシック" charset="-128"/>
              </a:defRPr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F2CFB3C7-BF8B-FF93-EC1F-29CF35628A2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Times New Roman" charset="0"/>
                <a:ea typeface="ＭＳ Ｐゴシック" charset="-128"/>
              </a:defRPr>
            </a:lvl1pPr>
          </a:lstStyle>
          <a:p>
            <a:pPr>
              <a:defRPr/>
            </a:pPr>
            <a:fld id="{965375EC-5FC2-804F-8281-305D0E4DF8AB}" type="datetimeFigureOut">
              <a:rPr lang="nb-NO"/>
              <a:pPr>
                <a:defRPr/>
              </a:pPr>
              <a:t>30.01.2023</a:t>
            </a:fld>
            <a:endParaRPr lang="nb-NO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3809F301-F550-1726-276A-71E3DD9434B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Times New Roman" charset="0"/>
                <a:ea typeface="ＭＳ Ｐゴシック" charset="-128"/>
              </a:defRPr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4EE589F2-0A02-2063-450A-EA7E0831D32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DA6164C0-637A-CF47-85FD-E81AE6FB6EF1}" type="slidenum">
              <a:rPr lang="nb-NO" altLang="nb-NO"/>
              <a:pPr>
                <a:defRPr/>
              </a:pPr>
              <a:t>‹#›</a:t>
            </a:fld>
            <a:endParaRPr lang="nb-NO" altLang="nb-N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58EF0133-126C-5486-6B99-2A4E57AFFE3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Times New Roman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48EDD51-0F0C-B844-3747-5CEF828B4E2F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charset="0"/>
                <a:ea typeface="ＭＳ Ｐゴシック" charset="-128"/>
              </a:defRPr>
            </a:lvl1pPr>
          </a:lstStyle>
          <a:p>
            <a:pPr>
              <a:defRPr/>
            </a:pPr>
            <a:fld id="{54F8B459-5F7E-AA4A-9B6A-4308B4ACB9A1}" type="datetime1">
              <a:rPr lang="en-US" altLang="nb-NO"/>
              <a:pPr>
                <a:defRPr/>
              </a:pPr>
              <a:t>1/30/23</a:t>
            </a:fld>
            <a:endParaRPr lang="en-US" altLang="nb-NO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555F72DA-ED84-F6F0-AB75-57FDECEEA7DF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DD6F537D-D49A-420A-3B22-9BEEED88133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295B9BD-CCA4-BDDE-C798-3BE8E62E01F3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Times New Roman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691C2B2-9BC1-F23A-79F0-53D26CCCD5F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7AAAF034-0B95-DD47-9D5A-7C1B08D948C5}" type="slidenum">
              <a:rPr lang="en-US" altLang="nb-NO"/>
              <a:pPr>
                <a:defRPr/>
              </a:pPr>
              <a:t>‹#›</a:t>
            </a:fld>
            <a:endParaRPr lang="en-US" altLang="nb-N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ＭＳ Ｐゴシック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62294A-9E07-39ED-1E59-79817BCFC7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EDFCD1-C6B7-8B86-D2FD-89734A6B7E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379DB1-DDFD-CEF0-0EEA-B82DD46D8E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FBABE31-F953-4547-B200-D3108B8DF648}" type="slidenum">
              <a:rPr altLang="nb-NO"/>
              <a:pPr>
                <a:defRPr/>
              </a:pPr>
              <a:t>‹#›</a:t>
            </a:fld>
            <a:endParaRPr lang="nb-NO" altLang="nb-NO"/>
          </a:p>
        </p:txBody>
      </p:sp>
    </p:spTree>
    <p:extLst>
      <p:ext uri="{BB962C8B-B14F-4D97-AF65-F5344CB8AC3E}">
        <p14:creationId xmlns:p14="http://schemas.microsoft.com/office/powerpoint/2010/main" val="7715358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E368FB-1FF4-98C9-B69D-668DDDA876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0FC08C-4E8B-734D-F80A-2FB70E8E12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5BEDF0-F3EE-0943-35BC-3630398D68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718168B-C853-1843-A4E9-74FBB93CE3ED}" type="slidenum">
              <a:rPr altLang="nb-NO"/>
              <a:pPr>
                <a:defRPr/>
              </a:pPr>
              <a:t>‹#›</a:t>
            </a:fld>
            <a:endParaRPr lang="nb-NO" altLang="nb-NO"/>
          </a:p>
        </p:txBody>
      </p:sp>
    </p:spTree>
    <p:extLst>
      <p:ext uri="{BB962C8B-B14F-4D97-AF65-F5344CB8AC3E}">
        <p14:creationId xmlns:p14="http://schemas.microsoft.com/office/powerpoint/2010/main" val="35889326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DD785F-4441-54EB-F07E-EC51FDF4CB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EC2F96-98D3-DBF4-5617-8543042161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A52EC6-8CB1-A79F-F8F0-BC02C8C977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0B5F76D-66ED-BA4F-8DAD-5957DB742DBB}" type="slidenum">
              <a:rPr altLang="nb-NO"/>
              <a:pPr>
                <a:defRPr/>
              </a:pPr>
              <a:t>‹#›</a:t>
            </a:fld>
            <a:endParaRPr lang="nb-NO" altLang="nb-NO"/>
          </a:p>
        </p:txBody>
      </p:sp>
    </p:spTree>
    <p:extLst>
      <p:ext uri="{BB962C8B-B14F-4D97-AF65-F5344CB8AC3E}">
        <p14:creationId xmlns:p14="http://schemas.microsoft.com/office/powerpoint/2010/main" val="24293068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1FE084-3A79-D303-AB34-9B53E2A04A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2E93D7-EB06-FA91-6359-A541E38A86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E761B4-2893-DF68-7821-1A9959023F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96C4A48-A762-2D4F-8B1D-CD5EC032006F}" type="slidenum">
              <a:rPr altLang="nb-NO"/>
              <a:pPr>
                <a:defRPr/>
              </a:pPr>
              <a:t>‹#›</a:t>
            </a:fld>
            <a:endParaRPr lang="nb-NO" altLang="nb-NO"/>
          </a:p>
        </p:txBody>
      </p:sp>
    </p:spTree>
    <p:extLst>
      <p:ext uri="{BB962C8B-B14F-4D97-AF65-F5344CB8AC3E}">
        <p14:creationId xmlns:p14="http://schemas.microsoft.com/office/powerpoint/2010/main" val="2883154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86B492-F241-10EC-F016-A609BB4A6F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C7798D-53B1-DE0A-6D4C-B86A24ED27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46C4C5-E170-B20C-B0AD-6BDFF8082F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2662DED-B377-FE4C-B9EC-D964BB634CCB}" type="slidenum">
              <a:rPr altLang="nb-NO"/>
              <a:pPr>
                <a:defRPr/>
              </a:pPr>
              <a:t>‹#›</a:t>
            </a:fld>
            <a:endParaRPr lang="nb-NO" altLang="nb-NO"/>
          </a:p>
        </p:txBody>
      </p:sp>
    </p:spTree>
    <p:extLst>
      <p:ext uri="{BB962C8B-B14F-4D97-AF65-F5344CB8AC3E}">
        <p14:creationId xmlns:p14="http://schemas.microsoft.com/office/powerpoint/2010/main" val="3009661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AD54E73-7DFB-1C46-31D5-9A7C9A8D4F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250AD40-8C19-E1D8-4E33-DA93262D1D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565E74D-5547-E20D-5CB9-062B4B49BD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E5B67D4-7FBF-3643-B896-D5B136ECAC5A}" type="slidenum">
              <a:rPr altLang="nb-NO"/>
              <a:pPr>
                <a:defRPr/>
              </a:pPr>
              <a:t>‹#›</a:t>
            </a:fld>
            <a:endParaRPr lang="nb-NO" altLang="nb-NO"/>
          </a:p>
        </p:txBody>
      </p:sp>
    </p:spTree>
    <p:extLst>
      <p:ext uri="{BB962C8B-B14F-4D97-AF65-F5344CB8AC3E}">
        <p14:creationId xmlns:p14="http://schemas.microsoft.com/office/powerpoint/2010/main" val="30501382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5D90DA1-5C84-E918-4D06-0DDC82A794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FFE3FA9-FEEA-11FE-1221-06F6BC0190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3DB46E6-F8BF-537D-55BF-AD49AAF523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3D37219-814D-EF41-B504-74A82E3B42BC}" type="slidenum">
              <a:rPr altLang="nb-NO"/>
              <a:pPr>
                <a:defRPr/>
              </a:pPr>
              <a:t>‹#›</a:t>
            </a:fld>
            <a:endParaRPr lang="nb-NO" altLang="nb-NO"/>
          </a:p>
        </p:txBody>
      </p:sp>
    </p:spTree>
    <p:extLst>
      <p:ext uri="{BB962C8B-B14F-4D97-AF65-F5344CB8AC3E}">
        <p14:creationId xmlns:p14="http://schemas.microsoft.com/office/powerpoint/2010/main" val="32910492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B5B46CC-96AC-FCE0-1872-7C9EECD65A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6AE5444-9ACA-A0DD-4AB3-CEFC0D3CCD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3D8500B-2E79-3F9D-6897-83D020AC95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6AB9C78-3D45-EA45-92F0-8536A6C51724}" type="slidenum">
              <a:rPr altLang="nb-NO"/>
              <a:pPr>
                <a:defRPr/>
              </a:pPr>
              <a:t>‹#›</a:t>
            </a:fld>
            <a:endParaRPr lang="nb-NO" altLang="nb-NO"/>
          </a:p>
        </p:txBody>
      </p:sp>
    </p:spTree>
    <p:extLst>
      <p:ext uri="{BB962C8B-B14F-4D97-AF65-F5344CB8AC3E}">
        <p14:creationId xmlns:p14="http://schemas.microsoft.com/office/powerpoint/2010/main" val="4952194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90A04C2-B8E4-4359-89D7-ECB026C7E2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F81EB46-0ADE-2802-8D04-0228162870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BDB8581-E81C-99AD-D1FA-C204E64074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43ED6F5-F134-C445-B727-F864F61A3181}" type="slidenum">
              <a:rPr altLang="nb-NO"/>
              <a:pPr>
                <a:defRPr/>
              </a:pPr>
              <a:t>‹#›</a:t>
            </a:fld>
            <a:endParaRPr lang="nb-NO" altLang="nb-NO"/>
          </a:p>
        </p:txBody>
      </p:sp>
    </p:spTree>
    <p:extLst>
      <p:ext uri="{BB962C8B-B14F-4D97-AF65-F5344CB8AC3E}">
        <p14:creationId xmlns:p14="http://schemas.microsoft.com/office/powerpoint/2010/main" val="17203785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D2E76D8-E0F5-8B07-F1FB-66964B0F24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B800472-7CE4-148C-EF26-F1EFA7CE1F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3B5E2E2-373E-5E3B-9B80-4EF8C12D13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C6A0D61-E6B3-A74A-A296-99C21896BB67}" type="slidenum">
              <a:rPr altLang="nb-NO"/>
              <a:pPr>
                <a:defRPr/>
              </a:pPr>
              <a:t>‹#›</a:t>
            </a:fld>
            <a:endParaRPr lang="nb-NO" altLang="nb-NO"/>
          </a:p>
        </p:txBody>
      </p:sp>
    </p:spTree>
    <p:extLst>
      <p:ext uri="{BB962C8B-B14F-4D97-AF65-F5344CB8AC3E}">
        <p14:creationId xmlns:p14="http://schemas.microsoft.com/office/powerpoint/2010/main" val="23088257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000FD39-014F-170A-8815-064E385ED5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EE70A17-9761-EEED-5E30-E34CD4B85D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79CDA7E-24C4-EDDA-B7AC-4C4BD41F0B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96274FB-0225-0947-A21E-C722CB8F2154}" type="slidenum">
              <a:rPr altLang="nb-NO"/>
              <a:pPr>
                <a:defRPr/>
              </a:pPr>
              <a:t>‹#›</a:t>
            </a:fld>
            <a:endParaRPr lang="nb-NO" altLang="nb-NO"/>
          </a:p>
        </p:txBody>
      </p:sp>
    </p:spTree>
    <p:extLst>
      <p:ext uri="{BB962C8B-B14F-4D97-AF65-F5344CB8AC3E}">
        <p14:creationId xmlns:p14="http://schemas.microsoft.com/office/powerpoint/2010/main" val="13277012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33A88D5B-2E6A-2E85-6C19-3AEB2DFF9F1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b-NO" altLang="nb-NO" noProof="1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04C1357D-D090-F33E-C4BE-9FA6CF42F23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b-NO" altLang="nb-NO" noProof="1"/>
              <a:t>Click to edit Master text styles</a:t>
            </a:r>
          </a:p>
          <a:p>
            <a:pPr lvl="1"/>
            <a:r>
              <a:rPr lang="nb-NO" altLang="nb-NO" noProof="1"/>
              <a:t>Second level</a:t>
            </a:r>
          </a:p>
          <a:p>
            <a:pPr lvl="2"/>
            <a:r>
              <a:rPr lang="nb-NO" altLang="nb-NO" noProof="1"/>
              <a:t>Third level</a:t>
            </a:r>
          </a:p>
          <a:p>
            <a:pPr lvl="3"/>
            <a:r>
              <a:rPr lang="nb-NO" altLang="nb-NO" noProof="1"/>
              <a:t>Fourth level</a:t>
            </a:r>
          </a:p>
          <a:p>
            <a:pPr lvl="4"/>
            <a:r>
              <a:rPr lang="nb-NO" altLang="nb-NO" noProof="1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0C51112F-5B54-BAF6-B928-AF6CE8F3E670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noProof="1">
                <a:latin typeface="Times New Roman" charset="0"/>
                <a:ea typeface="+mn-ea"/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40E896FD-7296-E182-CEEA-FB883EBD1B2C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noProof="1">
                <a:latin typeface="Times New Roman" charset="0"/>
                <a:ea typeface="+mn-ea"/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79300ED7-08FD-D984-8307-CFE9868C849E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noProof="1" smtClean="0"/>
            </a:lvl1pPr>
          </a:lstStyle>
          <a:p>
            <a:pPr>
              <a:defRPr/>
            </a:pPr>
            <a:fld id="{BF8552E1-C160-4B4D-8FEA-BE4CEC4950F4}" type="slidenum">
              <a:rPr altLang="nb-NO"/>
              <a:pPr>
                <a:defRPr/>
              </a:pPr>
              <a:t>‹#›</a:t>
            </a:fld>
            <a:endParaRPr lang="nb-NO" altLang="nb-N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5" r:id="rId1"/>
    <p:sldLayoutId id="2147483936" r:id="rId2"/>
    <p:sldLayoutId id="2147483937" r:id="rId3"/>
    <p:sldLayoutId id="2147483938" r:id="rId4"/>
    <p:sldLayoutId id="2147483939" r:id="rId5"/>
    <p:sldLayoutId id="2147483940" r:id="rId6"/>
    <p:sldLayoutId id="2147483941" r:id="rId7"/>
    <p:sldLayoutId id="2147483942" r:id="rId8"/>
    <p:sldLayoutId id="2147483943" r:id="rId9"/>
    <p:sldLayoutId id="2147483944" r:id="rId10"/>
    <p:sldLayoutId id="214748394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5" name="Bilde 2">
            <a:extLst>
              <a:ext uri="{FF2B5EF4-FFF2-40B4-BE49-F238E27FC236}">
                <a16:creationId xmlns:a16="http://schemas.microsoft.com/office/drawing/2014/main" id="{85E95493-77F8-4FC7-67E2-A06B28E56B2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900" y="188913"/>
            <a:ext cx="8966200" cy="6316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6626" name="Group 4">
            <a:extLst>
              <a:ext uri="{FF2B5EF4-FFF2-40B4-BE49-F238E27FC236}">
                <a16:creationId xmlns:a16="http://schemas.microsoft.com/office/drawing/2014/main" id="{CA9B49C8-38FA-58D4-3CF6-6DEC19F335C1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2836863" y="4494213"/>
            <a:ext cx="1277937" cy="363537"/>
            <a:chOff x="608" y="259"/>
            <a:chExt cx="4710" cy="1341"/>
          </a:xfrm>
        </p:grpSpPr>
        <p:sp>
          <p:nvSpPr>
            <p:cNvPr id="26652" name="Freeform 5">
              <a:extLst>
                <a:ext uri="{FF2B5EF4-FFF2-40B4-BE49-F238E27FC236}">
                  <a16:creationId xmlns:a16="http://schemas.microsoft.com/office/drawing/2014/main" id="{C008887E-FE33-09A0-AF4C-DBCFB712C30D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608" y="259"/>
              <a:ext cx="1227" cy="1277"/>
            </a:xfrm>
            <a:custGeom>
              <a:avLst/>
              <a:gdLst>
                <a:gd name="T0" fmla="*/ 164 w 1227"/>
                <a:gd name="T1" fmla="*/ 4 h 1277"/>
                <a:gd name="T2" fmla="*/ 8 w 1227"/>
                <a:gd name="T3" fmla="*/ 28 h 1277"/>
                <a:gd name="T4" fmla="*/ 20 w 1227"/>
                <a:gd name="T5" fmla="*/ 80 h 1277"/>
                <a:gd name="T6" fmla="*/ 104 w 1227"/>
                <a:gd name="T7" fmla="*/ 116 h 1277"/>
                <a:gd name="T8" fmla="*/ 176 w 1227"/>
                <a:gd name="T9" fmla="*/ 160 h 1277"/>
                <a:gd name="T10" fmla="*/ 236 w 1227"/>
                <a:gd name="T11" fmla="*/ 180 h 1277"/>
                <a:gd name="T12" fmla="*/ 260 w 1227"/>
                <a:gd name="T13" fmla="*/ 192 h 1277"/>
                <a:gd name="T14" fmla="*/ 360 w 1227"/>
                <a:gd name="T15" fmla="*/ 221 h 1277"/>
                <a:gd name="T16" fmla="*/ 548 w 1227"/>
                <a:gd name="T17" fmla="*/ 272 h 1277"/>
                <a:gd name="T18" fmla="*/ 608 w 1227"/>
                <a:gd name="T19" fmla="*/ 280 h 1277"/>
                <a:gd name="T20" fmla="*/ 712 w 1227"/>
                <a:gd name="T21" fmla="*/ 300 h 1277"/>
                <a:gd name="T22" fmla="*/ 864 w 1227"/>
                <a:gd name="T23" fmla="*/ 336 h 1277"/>
                <a:gd name="T24" fmla="*/ 1044 w 1227"/>
                <a:gd name="T25" fmla="*/ 376 h 1277"/>
                <a:gd name="T26" fmla="*/ 1156 w 1227"/>
                <a:gd name="T27" fmla="*/ 408 h 1277"/>
                <a:gd name="T28" fmla="*/ 1216 w 1227"/>
                <a:gd name="T29" fmla="*/ 432 h 1277"/>
                <a:gd name="T30" fmla="*/ 1196 w 1227"/>
                <a:gd name="T31" fmla="*/ 520 h 1277"/>
                <a:gd name="T32" fmla="*/ 1168 w 1227"/>
                <a:gd name="T33" fmla="*/ 568 h 1277"/>
                <a:gd name="T34" fmla="*/ 1124 w 1227"/>
                <a:gd name="T35" fmla="*/ 640 h 1277"/>
                <a:gd name="T36" fmla="*/ 1092 w 1227"/>
                <a:gd name="T37" fmla="*/ 668 h 1277"/>
                <a:gd name="T38" fmla="*/ 1060 w 1227"/>
                <a:gd name="T39" fmla="*/ 696 h 1277"/>
                <a:gd name="T40" fmla="*/ 1000 w 1227"/>
                <a:gd name="T41" fmla="*/ 780 h 1277"/>
                <a:gd name="T42" fmla="*/ 948 w 1227"/>
                <a:gd name="T43" fmla="*/ 832 h 1277"/>
                <a:gd name="T44" fmla="*/ 932 w 1227"/>
                <a:gd name="T45" fmla="*/ 852 h 1277"/>
                <a:gd name="T46" fmla="*/ 904 w 1227"/>
                <a:gd name="T47" fmla="*/ 880 h 1277"/>
                <a:gd name="T48" fmla="*/ 876 w 1227"/>
                <a:gd name="T49" fmla="*/ 912 h 1277"/>
                <a:gd name="T50" fmla="*/ 824 w 1227"/>
                <a:gd name="T51" fmla="*/ 968 h 1277"/>
                <a:gd name="T52" fmla="*/ 740 w 1227"/>
                <a:gd name="T53" fmla="*/ 1056 h 1277"/>
                <a:gd name="T54" fmla="*/ 704 w 1227"/>
                <a:gd name="T55" fmla="*/ 1100 h 1277"/>
                <a:gd name="T56" fmla="*/ 632 w 1227"/>
                <a:gd name="T57" fmla="*/ 1172 h 1277"/>
                <a:gd name="T58" fmla="*/ 596 w 1227"/>
                <a:gd name="T59" fmla="*/ 1216 h 1277"/>
                <a:gd name="T60" fmla="*/ 540 w 1227"/>
                <a:gd name="T61" fmla="*/ 1264 h 1277"/>
                <a:gd name="T62" fmla="*/ 516 w 1227"/>
                <a:gd name="T63" fmla="*/ 1272 h 1277"/>
                <a:gd name="T64" fmla="*/ 488 w 1227"/>
                <a:gd name="T65" fmla="*/ 1268 h 1277"/>
                <a:gd name="T66" fmla="*/ 492 w 1227"/>
                <a:gd name="T67" fmla="*/ 1200 h 1277"/>
                <a:gd name="T68" fmla="*/ 536 w 1227"/>
                <a:gd name="T69" fmla="*/ 1088 h 1277"/>
                <a:gd name="T70" fmla="*/ 556 w 1227"/>
                <a:gd name="T71" fmla="*/ 1052 h 1277"/>
                <a:gd name="T72" fmla="*/ 580 w 1227"/>
                <a:gd name="T73" fmla="*/ 1004 h 1277"/>
                <a:gd name="T74" fmla="*/ 604 w 1227"/>
                <a:gd name="T75" fmla="*/ 972 h 1277"/>
                <a:gd name="T76" fmla="*/ 612 w 1227"/>
                <a:gd name="T77" fmla="*/ 960 h 1277"/>
                <a:gd name="T78" fmla="*/ 624 w 1227"/>
                <a:gd name="T79" fmla="*/ 952 h 1277"/>
                <a:gd name="T80" fmla="*/ 672 w 1227"/>
                <a:gd name="T81" fmla="*/ 917 h 1277"/>
                <a:gd name="T82" fmla="*/ 728 w 1227"/>
                <a:gd name="T83" fmla="*/ 889 h 1277"/>
                <a:gd name="T84" fmla="*/ 772 w 1227"/>
                <a:gd name="T85" fmla="*/ 876 h 1277"/>
                <a:gd name="T86" fmla="*/ 808 w 1227"/>
                <a:gd name="T87" fmla="*/ 840 h 1277"/>
                <a:gd name="T88" fmla="*/ 832 w 1227"/>
                <a:gd name="T89" fmla="*/ 832 h 1277"/>
                <a:gd name="T90" fmla="*/ 844 w 1227"/>
                <a:gd name="T91" fmla="*/ 828 h 1277"/>
                <a:gd name="T92" fmla="*/ 932 w 1227"/>
                <a:gd name="T93" fmla="*/ 764 h 1277"/>
                <a:gd name="T94" fmla="*/ 1004 w 1227"/>
                <a:gd name="T95" fmla="*/ 768 h 1277"/>
                <a:gd name="T96" fmla="*/ 1040 w 1227"/>
                <a:gd name="T97" fmla="*/ 784 h 1277"/>
                <a:gd name="T98" fmla="*/ 1112 w 1227"/>
                <a:gd name="T99" fmla="*/ 784 h 1277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w 1227"/>
                <a:gd name="T151" fmla="*/ 0 h 1277"/>
                <a:gd name="T152" fmla="*/ 1227 w 1227"/>
                <a:gd name="T153" fmla="*/ 1277 h 1277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T150" t="T151" r="T152" b="T153"/>
              <a:pathLst>
                <a:path w="1227" h="1277">
                  <a:moveTo>
                    <a:pt x="164" y="4"/>
                  </a:moveTo>
                  <a:cubicBezTo>
                    <a:pt x="121" y="6"/>
                    <a:pt x="50" y="0"/>
                    <a:pt x="8" y="28"/>
                  </a:cubicBezTo>
                  <a:cubicBezTo>
                    <a:pt x="3" y="50"/>
                    <a:pt x="0" y="67"/>
                    <a:pt x="20" y="80"/>
                  </a:cubicBezTo>
                  <a:cubicBezTo>
                    <a:pt x="36" y="95"/>
                    <a:pt x="78" y="103"/>
                    <a:pt x="104" y="116"/>
                  </a:cubicBezTo>
                  <a:cubicBezTo>
                    <a:pt x="130" y="129"/>
                    <a:pt x="154" y="149"/>
                    <a:pt x="176" y="160"/>
                  </a:cubicBezTo>
                  <a:cubicBezTo>
                    <a:pt x="191" y="165"/>
                    <a:pt x="222" y="171"/>
                    <a:pt x="236" y="180"/>
                  </a:cubicBezTo>
                  <a:cubicBezTo>
                    <a:pt x="244" y="185"/>
                    <a:pt x="250" y="191"/>
                    <a:pt x="260" y="192"/>
                  </a:cubicBezTo>
                  <a:cubicBezTo>
                    <a:pt x="280" y="194"/>
                    <a:pt x="284" y="196"/>
                    <a:pt x="360" y="221"/>
                  </a:cubicBezTo>
                  <a:cubicBezTo>
                    <a:pt x="436" y="246"/>
                    <a:pt x="471" y="246"/>
                    <a:pt x="548" y="272"/>
                  </a:cubicBezTo>
                  <a:cubicBezTo>
                    <a:pt x="557" y="275"/>
                    <a:pt x="604" y="279"/>
                    <a:pt x="608" y="280"/>
                  </a:cubicBezTo>
                  <a:cubicBezTo>
                    <a:pt x="642" y="284"/>
                    <a:pt x="680" y="291"/>
                    <a:pt x="712" y="300"/>
                  </a:cubicBezTo>
                  <a:cubicBezTo>
                    <a:pt x="764" y="314"/>
                    <a:pt x="810" y="331"/>
                    <a:pt x="864" y="336"/>
                  </a:cubicBezTo>
                  <a:cubicBezTo>
                    <a:pt x="923" y="356"/>
                    <a:pt x="982" y="371"/>
                    <a:pt x="1044" y="376"/>
                  </a:cubicBezTo>
                  <a:cubicBezTo>
                    <a:pt x="1084" y="384"/>
                    <a:pt x="1116" y="403"/>
                    <a:pt x="1156" y="408"/>
                  </a:cubicBezTo>
                  <a:cubicBezTo>
                    <a:pt x="1177" y="415"/>
                    <a:pt x="1196" y="425"/>
                    <a:pt x="1216" y="432"/>
                  </a:cubicBezTo>
                  <a:cubicBezTo>
                    <a:pt x="1227" y="465"/>
                    <a:pt x="1227" y="499"/>
                    <a:pt x="1196" y="520"/>
                  </a:cubicBezTo>
                  <a:cubicBezTo>
                    <a:pt x="1191" y="542"/>
                    <a:pt x="1187" y="555"/>
                    <a:pt x="1168" y="568"/>
                  </a:cubicBezTo>
                  <a:cubicBezTo>
                    <a:pt x="1152" y="592"/>
                    <a:pt x="1148" y="624"/>
                    <a:pt x="1124" y="640"/>
                  </a:cubicBezTo>
                  <a:cubicBezTo>
                    <a:pt x="1116" y="652"/>
                    <a:pt x="1092" y="668"/>
                    <a:pt x="1092" y="668"/>
                  </a:cubicBezTo>
                  <a:cubicBezTo>
                    <a:pt x="1084" y="680"/>
                    <a:pt x="1060" y="696"/>
                    <a:pt x="1060" y="696"/>
                  </a:cubicBezTo>
                  <a:cubicBezTo>
                    <a:pt x="1041" y="725"/>
                    <a:pt x="1022" y="753"/>
                    <a:pt x="1000" y="780"/>
                  </a:cubicBezTo>
                  <a:cubicBezTo>
                    <a:pt x="986" y="797"/>
                    <a:pt x="969" y="825"/>
                    <a:pt x="948" y="832"/>
                  </a:cubicBezTo>
                  <a:cubicBezTo>
                    <a:pt x="939" y="859"/>
                    <a:pt x="951" y="830"/>
                    <a:pt x="932" y="852"/>
                  </a:cubicBezTo>
                  <a:cubicBezTo>
                    <a:pt x="906" y="882"/>
                    <a:pt x="929" y="872"/>
                    <a:pt x="904" y="880"/>
                  </a:cubicBezTo>
                  <a:cubicBezTo>
                    <a:pt x="899" y="896"/>
                    <a:pt x="890" y="903"/>
                    <a:pt x="876" y="912"/>
                  </a:cubicBezTo>
                  <a:cubicBezTo>
                    <a:pt x="862" y="933"/>
                    <a:pt x="840" y="949"/>
                    <a:pt x="824" y="968"/>
                  </a:cubicBezTo>
                  <a:cubicBezTo>
                    <a:pt x="798" y="1000"/>
                    <a:pt x="775" y="1033"/>
                    <a:pt x="740" y="1056"/>
                  </a:cubicBezTo>
                  <a:cubicBezTo>
                    <a:pt x="727" y="1075"/>
                    <a:pt x="722" y="1088"/>
                    <a:pt x="704" y="1100"/>
                  </a:cubicBezTo>
                  <a:cubicBezTo>
                    <a:pt x="692" y="1118"/>
                    <a:pt x="650" y="1160"/>
                    <a:pt x="632" y="1172"/>
                  </a:cubicBezTo>
                  <a:cubicBezTo>
                    <a:pt x="619" y="1191"/>
                    <a:pt x="614" y="1204"/>
                    <a:pt x="596" y="1216"/>
                  </a:cubicBezTo>
                  <a:cubicBezTo>
                    <a:pt x="585" y="1232"/>
                    <a:pt x="558" y="1258"/>
                    <a:pt x="540" y="1264"/>
                  </a:cubicBezTo>
                  <a:cubicBezTo>
                    <a:pt x="532" y="1267"/>
                    <a:pt x="516" y="1272"/>
                    <a:pt x="516" y="1272"/>
                  </a:cubicBezTo>
                  <a:cubicBezTo>
                    <a:pt x="507" y="1271"/>
                    <a:pt x="491" y="1277"/>
                    <a:pt x="488" y="1268"/>
                  </a:cubicBezTo>
                  <a:cubicBezTo>
                    <a:pt x="481" y="1246"/>
                    <a:pt x="490" y="1223"/>
                    <a:pt x="492" y="1200"/>
                  </a:cubicBezTo>
                  <a:cubicBezTo>
                    <a:pt x="495" y="1161"/>
                    <a:pt x="508" y="1116"/>
                    <a:pt x="536" y="1088"/>
                  </a:cubicBezTo>
                  <a:cubicBezTo>
                    <a:pt x="541" y="1070"/>
                    <a:pt x="540" y="1063"/>
                    <a:pt x="556" y="1052"/>
                  </a:cubicBezTo>
                  <a:cubicBezTo>
                    <a:pt x="560" y="1025"/>
                    <a:pt x="559" y="1018"/>
                    <a:pt x="580" y="1004"/>
                  </a:cubicBezTo>
                  <a:cubicBezTo>
                    <a:pt x="585" y="988"/>
                    <a:pt x="590" y="981"/>
                    <a:pt x="604" y="972"/>
                  </a:cubicBezTo>
                  <a:cubicBezTo>
                    <a:pt x="607" y="968"/>
                    <a:pt x="609" y="963"/>
                    <a:pt x="612" y="960"/>
                  </a:cubicBezTo>
                  <a:cubicBezTo>
                    <a:pt x="615" y="957"/>
                    <a:pt x="621" y="956"/>
                    <a:pt x="624" y="952"/>
                  </a:cubicBezTo>
                  <a:cubicBezTo>
                    <a:pt x="657" y="915"/>
                    <a:pt x="645" y="935"/>
                    <a:pt x="672" y="917"/>
                  </a:cubicBezTo>
                  <a:cubicBezTo>
                    <a:pt x="691" y="888"/>
                    <a:pt x="691" y="891"/>
                    <a:pt x="728" y="889"/>
                  </a:cubicBezTo>
                  <a:cubicBezTo>
                    <a:pt x="748" y="873"/>
                    <a:pt x="759" y="885"/>
                    <a:pt x="772" y="876"/>
                  </a:cubicBezTo>
                  <a:cubicBezTo>
                    <a:pt x="775" y="866"/>
                    <a:pt x="797" y="845"/>
                    <a:pt x="808" y="840"/>
                  </a:cubicBezTo>
                  <a:cubicBezTo>
                    <a:pt x="816" y="837"/>
                    <a:pt x="824" y="835"/>
                    <a:pt x="832" y="832"/>
                  </a:cubicBezTo>
                  <a:cubicBezTo>
                    <a:pt x="836" y="831"/>
                    <a:pt x="844" y="828"/>
                    <a:pt x="844" y="828"/>
                  </a:cubicBezTo>
                  <a:cubicBezTo>
                    <a:pt x="865" y="797"/>
                    <a:pt x="896" y="776"/>
                    <a:pt x="932" y="764"/>
                  </a:cubicBezTo>
                  <a:cubicBezTo>
                    <a:pt x="956" y="765"/>
                    <a:pt x="980" y="766"/>
                    <a:pt x="1004" y="768"/>
                  </a:cubicBezTo>
                  <a:cubicBezTo>
                    <a:pt x="1018" y="769"/>
                    <a:pt x="1026" y="783"/>
                    <a:pt x="1040" y="784"/>
                  </a:cubicBezTo>
                  <a:cubicBezTo>
                    <a:pt x="1113" y="791"/>
                    <a:pt x="1112" y="812"/>
                    <a:pt x="1112" y="784"/>
                  </a:cubicBezTo>
                </a:path>
              </a:pathLst>
            </a:custGeom>
            <a:noFill/>
            <a:ln w="19050">
              <a:solidFill>
                <a:srgbClr val="3333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26653" name="Freeform 6">
              <a:extLst>
                <a:ext uri="{FF2B5EF4-FFF2-40B4-BE49-F238E27FC236}">
                  <a16:creationId xmlns:a16="http://schemas.microsoft.com/office/drawing/2014/main" id="{E3E67C20-BE15-01AA-69C2-E2704B35849C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1860" y="999"/>
              <a:ext cx="65" cy="41"/>
            </a:xfrm>
            <a:custGeom>
              <a:avLst/>
              <a:gdLst>
                <a:gd name="T0" fmla="*/ 12 w 65"/>
                <a:gd name="T1" fmla="*/ 13 h 41"/>
                <a:gd name="T2" fmla="*/ 64 w 65"/>
                <a:gd name="T3" fmla="*/ 5 h 41"/>
                <a:gd name="T4" fmla="*/ 60 w 65"/>
                <a:gd name="T5" fmla="*/ 29 h 41"/>
                <a:gd name="T6" fmla="*/ 36 w 65"/>
                <a:gd name="T7" fmla="*/ 37 h 41"/>
                <a:gd name="T8" fmla="*/ 24 w 65"/>
                <a:gd name="T9" fmla="*/ 41 h 41"/>
                <a:gd name="T10" fmla="*/ 12 w 65"/>
                <a:gd name="T11" fmla="*/ 13 h 4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5"/>
                <a:gd name="T19" fmla="*/ 0 h 41"/>
                <a:gd name="T20" fmla="*/ 65 w 65"/>
                <a:gd name="T21" fmla="*/ 41 h 41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5" h="41">
                  <a:moveTo>
                    <a:pt x="12" y="13"/>
                  </a:moveTo>
                  <a:cubicBezTo>
                    <a:pt x="31" y="10"/>
                    <a:pt x="48" y="0"/>
                    <a:pt x="64" y="5"/>
                  </a:cubicBezTo>
                  <a:cubicBezTo>
                    <a:pt x="63" y="13"/>
                    <a:pt x="65" y="23"/>
                    <a:pt x="60" y="29"/>
                  </a:cubicBezTo>
                  <a:cubicBezTo>
                    <a:pt x="54" y="35"/>
                    <a:pt x="44" y="34"/>
                    <a:pt x="36" y="37"/>
                  </a:cubicBezTo>
                  <a:cubicBezTo>
                    <a:pt x="32" y="38"/>
                    <a:pt x="24" y="41"/>
                    <a:pt x="24" y="41"/>
                  </a:cubicBezTo>
                  <a:cubicBezTo>
                    <a:pt x="3" y="36"/>
                    <a:pt x="0" y="31"/>
                    <a:pt x="12" y="13"/>
                  </a:cubicBezTo>
                  <a:close/>
                </a:path>
              </a:pathLst>
            </a:custGeom>
            <a:solidFill>
              <a:schemeClr val="tx1"/>
            </a:solidFill>
            <a:ln w="19050">
              <a:solidFill>
                <a:srgbClr val="333399"/>
              </a:solidFill>
              <a:round/>
              <a:headEnd/>
              <a:tailEnd/>
            </a:ln>
          </p:spPr>
          <p:txBody>
            <a:bodyPr/>
            <a:lstStyle/>
            <a:p>
              <a:endParaRPr lang="nb-NO"/>
            </a:p>
          </p:txBody>
        </p:sp>
        <p:sp>
          <p:nvSpPr>
            <p:cNvPr id="26654" name="Freeform 7">
              <a:extLst>
                <a:ext uri="{FF2B5EF4-FFF2-40B4-BE49-F238E27FC236}">
                  <a16:creationId xmlns:a16="http://schemas.microsoft.com/office/drawing/2014/main" id="{11499E83-F3E2-2686-3880-EB18F08DDFFF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2367" y="312"/>
              <a:ext cx="1869" cy="876"/>
            </a:xfrm>
            <a:custGeom>
              <a:avLst/>
              <a:gdLst>
                <a:gd name="T0" fmla="*/ 1 w 1869"/>
                <a:gd name="T1" fmla="*/ 704 h 876"/>
                <a:gd name="T2" fmla="*/ 101 w 1869"/>
                <a:gd name="T3" fmla="*/ 824 h 876"/>
                <a:gd name="T4" fmla="*/ 225 w 1869"/>
                <a:gd name="T5" fmla="*/ 808 h 876"/>
                <a:gd name="T6" fmla="*/ 313 w 1869"/>
                <a:gd name="T7" fmla="*/ 764 h 876"/>
                <a:gd name="T8" fmla="*/ 381 w 1869"/>
                <a:gd name="T9" fmla="*/ 724 h 876"/>
                <a:gd name="T10" fmla="*/ 453 w 1869"/>
                <a:gd name="T11" fmla="*/ 660 h 876"/>
                <a:gd name="T12" fmla="*/ 505 w 1869"/>
                <a:gd name="T13" fmla="*/ 604 h 876"/>
                <a:gd name="T14" fmla="*/ 545 w 1869"/>
                <a:gd name="T15" fmla="*/ 568 h 876"/>
                <a:gd name="T16" fmla="*/ 565 w 1869"/>
                <a:gd name="T17" fmla="*/ 548 h 876"/>
                <a:gd name="T18" fmla="*/ 633 w 1869"/>
                <a:gd name="T19" fmla="*/ 464 h 876"/>
                <a:gd name="T20" fmla="*/ 677 w 1869"/>
                <a:gd name="T21" fmla="*/ 396 h 876"/>
                <a:gd name="T22" fmla="*/ 749 w 1869"/>
                <a:gd name="T23" fmla="*/ 256 h 876"/>
                <a:gd name="T24" fmla="*/ 745 w 1869"/>
                <a:gd name="T25" fmla="*/ 0 h 876"/>
                <a:gd name="T26" fmla="*/ 673 w 1869"/>
                <a:gd name="T27" fmla="*/ 36 h 876"/>
                <a:gd name="T28" fmla="*/ 629 w 1869"/>
                <a:gd name="T29" fmla="*/ 88 h 876"/>
                <a:gd name="T30" fmla="*/ 581 w 1869"/>
                <a:gd name="T31" fmla="*/ 168 h 876"/>
                <a:gd name="T32" fmla="*/ 529 w 1869"/>
                <a:gd name="T33" fmla="*/ 292 h 876"/>
                <a:gd name="T34" fmla="*/ 505 w 1869"/>
                <a:gd name="T35" fmla="*/ 364 h 876"/>
                <a:gd name="T36" fmla="*/ 465 w 1869"/>
                <a:gd name="T37" fmla="*/ 496 h 876"/>
                <a:gd name="T38" fmla="*/ 485 w 1869"/>
                <a:gd name="T39" fmla="*/ 792 h 876"/>
                <a:gd name="T40" fmla="*/ 661 w 1869"/>
                <a:gd name="T41" fmla="*/ 836 h 876"/>
                <a:gd name="T42" fmla="*/ 765 w 1869"/>
                <a:gd name="T43" fmla="*/ 800 h 876"/>
                <a:gd name="T44" fmla="*/ 817 w 1869"/>
                <a:gd name="T45" fmla="*/ 768 h 876"/>
                <a:gd name="T46" fmla="*/ 881 w 1869"/>
                <a:gd name="T47" fmla="*/ 696 h 876"/>
                <a:gd name="T48" fmla="*/ 917 w 1869"/>
                <a:gd name="T49" fmla="*/ 780 h 876"/>
                <a:gd name="T50" fmla="*/ 973 w 1869"/>
                <a:gd name="T51" fmla="*/ 836 h 876"/>
                <a:gd name="T52" fmla="*/ 1081 w 1869"/>
                <a:gd name="T53" fmla="*/ 832 h 876"/>
                <a:gd name="T54" fmla="*/ 1161 w 1869"/>
                <a:gd name="T55" fmla="*/ 744 h 876"/>
                <a:gd name="T56" fmla="*/ 1213 w 1869"/>
                <a:gd name="T57" fmla="*/ 664 h 876"/>
                <a:gd name="T58" fmla="*/ 1169 w 1869"/>
                <a:gd name="T59" fmla="*/ 620 h 876"/>
                <a:gd name="T60" fmla="*/ 1177 w 1869"/>
                <a:gd name="T61" fmla="*/ 564 h 876"/>
                <a:gd name="T62" fmla="*/ 1381 w 1869"/>
                <a:gd name="T63" fmla="*/ 592 h 876"/>
                <a:gd name="T64" fmla="*/ 1453 w 1869"/>
                <a:gd name="T65" fmla="*/ 620 h 876"/>
                <a:gd name="T66" fmla="*/ 1385 w 1869"/>
                <a:gd name="T67" fmla="*/ 648 h 876"/>
                <a:gd name="T68" fmla="*/ 1305 w 1869"/>
                <a:gd name="T69" fmla="*/ 672 h 876"/>
                <a:gd name="T70" fmla="*/ 1261 w 1869"/>
                <a:gd name="T71" fmla="*/ 700 h 876"/>
                <a:gd name="T72" fmla="*/ 1277 w 1869"/>
                <a:gd name="T73" fmla="*/ 736 h 876"/>
                <a:gd name="T74" fmla="*/ 1277 w 1869"/>
                <a:gd name="T75" fmla="*/ 820 h 876"/>
                <a:gd name="T76" fmla="*/ 1221 w 1869"/>
                <a:gd name="T77" fmla="*/ 768 h 876"/>
                <a:gd name="T78" fmla="*/ 1237 w 1869"/>
                <a:gd name="T79" fmla="*/ 784 h 876"/>
                <a:gd name="T80" fmla="*/ 1373 w 1869"/>
                <a:gd name="T81" fmla="*/ 876 h 876"/>
                <a:gd name="T82" fmla="*/ 1437 w 1869"/>
                <a:gd name="T83" fmla="*/ 860 h 876"/>
                <a:gd name="T84" fmla="*/ 1521 w 1869"/>
                <a:gd name="T85" fmla="*/ 816 h 876"/>
                <a:gd name="T86" fmla="*/ 1573 w 1869"/>
                <a:gd name="T87" fmla="*/ 768 h 876"/>
                <a:gd name="T88" fmla="*/ 1593 w 1869"/>
                <a:gd name="T89" fmla="*/ 748 h 876"/>
                <a:gd name="T90" fmla="*/ 1641 w 1869"/>
                <a:gd name="T91" fmla="*/ 696 h 876"/>
                <a:gd name="T92" fmla="*/ 1693 w 1869"/>
                <a:gd name="T93" fmla="*/ 620 h 876"/>
                <a:gd name="T94" fmla="*/ 1749 w 1869"/>
                <a:gd name="T95" fmla="*/ 540 h 876"/>
                <a:gd name="T96" fmla="*/ 1769 w 1869"/>
                <a:gd name="T97" fmla="*/ 504 h 876"/>
                <a:gd name="T98" fmla="*/ 1833 w 1869"/>
                <a:gd name="T99" fmla="*/ 364 h 876"/>
                <a:gd name="T100" fmla="*/ 1849 w 1869"/>
                <a:gd name="T101" fmla="*/ 140 h 876"/>
                <a:gd name="T102" fmla="*/ 1797 w 1869"/>
                <a:gd name="T103" fmla="*/ 168 h 876"/>
                <a:gd name="T104" fmla="*/ 1733 w 1869"/>
                <a:gd name="T105" fmla="*/ 304 h 876"/>
                <a:gd name="T106" fmla="*/ 1689 w 1869"/>
                <a:gd name="T107" fmla="*/ 588 h 876"/>
                <a:gd name="T108" fmla="*/ 1813 w 1869"/>
                <a:gd name="T109" fmla="*/ 832 h 87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w 1869"/>
                <a:gd name="T166" fmla="*/ 0 h 876"/>
                <a:gd name="T167" fmla="*/ 1869 w 1869"/>
                <a:gd name="T168" fmla="*/ 876 h 876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T165" t="T166" r="T167" b="T168"/>
              <a:pathLst>
                <a:path w="1869" h="876">
                  <a:moveTo>
                    <a:pt x="13" y="672"/>
                  </a:moveTo>
                  <a:cubicBezTo>
                    <a:pt x="11" y="683"/>
                    <a:pt x="2" y="693"/>
                    <a:pt x="1" y="704"/>
                  </a:cubicBezTo>
                  <a:cubicBezTo>
                    <a:pt x="0" y="727"/>
                    <a:pt x="3" y="749"/>
                    <a:pt x="5" y="772"/>
                  </a:cubicBezTo>
                  <a:cubicBezTo>
                    <a:pt x="9" y="810"/>
                    <a:pt x="71" y="819"/>
                    <a:pt x="101" y="824"/>
                  </a:cubicBezTo>
                  <a:cubicBezTo>
                    <a:pt x="129" y="823"/>
                    <a:pt x="157" y="822"/>
                    <a:pt x="185" y="820"/>
                  </a:cubicBezTo>
                  <a:cubicBezTo>
                    <a:pt x="206" y="817"/>
                    <a:pt x="212" y="812"/>
                    <a:pt x="225" y="808"/>
                  </a:cubicBezTo>
                  <a:cubicBezTo>
                    <a:pt x="238" y="804"/>
                    <a:pt x="250" y="803"/>
                    <a:pt x="265" y="796"/>
                  </a:cubicBezTo>
                  <a:cubicBezTo>
                    <a:pt x="286" y="791"/>
                    <a:pt x="294" y="777"/>
                    <a:pt x="313" y="764"/>
                  </a:cubicBezTo>
                  <a:cubicBezTo>
                    <a:pt x="317" y="761"/>
                    <a:pt x="325" y="756"/>
                    <a:pt x="325" y="756"/>
                  </a:cubicBezTo>
                  <a:cubicBezTo>
                    <a:pt x="338" y="737"/>
                    <a:pt x="362" y="737"/>
                    <a:pt x="381" y="724"/>
                  </a:cubicBezTo>
                  <a:cubicBezTo>
                    <a:pt x="390" y="710"/>
                    <a:pt x="399" y="701"/>
                    <a:pt x="413" y="692"/>
                  </a:cubicBezTo>
                  <a:cubicBezTo>
                    <a:pt x="420" y="681"/>
                    <a:pt x="441" y="664"/>
                    <a:pt x="453" y="660"/>
                  </a:cubicBezTo>
                  <a:cubicBezTo>
                    <a:pt x="468" y="645"/>
                    <a:pt x="479" y="628"/>
                    <a:pt x="497" y="616"/>
                  </a:cubicBezTo>
                  <a:cubicBezTo>
                    <a:pt x="500" y="612"/>
                    <a:pt x="501" y="607"/>
                    <a:pt x="505" y="604"/>
                  </a:cubicBezTo>
                  <a:cubicBezTo>
                    <a:pt x="508" y="601"/>
                    <a:pt x="514" y="603"/>
                    <a:pt x="517" y="600"/>
                  </a:cubicBezTo>
                  <a:cubicBezTo>
                    <a:pt x="564" y="553"/>
                    <a:pt x="511" y="591"/>
                    <a:pt x="545" y="568"/>
                  </a:cubicBezTo>
                  <a:cubicBezTo>
                    <a:pt x="548" y="564"/>
                    <a:pt x="550" y="559"/>
                    <a:pt x="553" y="556"/>
                  </a:cubicBezTo>
                  <a:cubicBezTo>
                    <a:pt x="556" y="553"/>
                    <a:pt x="562" y="552"/>
                    <a:pt x="565" y="548"/>
                  </a:cubicBezTo>
                  <a:cubicBezTo>
                    <a:pt x="587" y="520"/>
                    <a:pt x="547" y="551"/>
                    <a:pt x="581" y="528"/>
                  </a:cubicBezTo>
                  <a:cubicBezTo>
                    <a:pt x="587" y="509"/>
                    <a:pt x="613" y="471"/>
                    <a:pt x="633" y="464"/>
                  </a:cubicBezTo>
                  <a:cubicBezTo>
                    <a:pt x="642" y="450"/>
                    <a:pt x="645" y="440"/>
                    <a:pt x="657" y="428"/>
                  </a:cubicBezTo>
                  <a:cubicBezTo>
                    <a:pt x="667" y="399"/>
                    <a:pt x="658" y="409"/>
                    <a:pt x="677" y="396"/>
                  </a:cubicBezTo>
                  <a:cubicBezTo>
                    <a:pt x="692" y="373"/>
                    <a:pt x="690" y="343"/>
                    <a:pt x="713" y="328"/>
                  </a:cubicBezTo>
                  <a:cubicBezTo>
                    <a:pt x="729" y="305"/>
                    <a:pt x="734" y="279"/>
                    <a:pt x="749" y="256"/>
                  </a:cubicBezTo>
                  <a:cubicBezTo>
                    <a:pt x="761" y="209"/>
                    <a:pt x="777" y="163"/>
                    <a:pt x="789" y="116"/>
                  </a:cubicBezTo>
                  <a:cubicBezTo>
                    <a:pt x="786" y="68"/>
                    <a:pt x="800" y="9"/>
                    <a:pt x="745" y="0"/>
                  </a:cubicBezTo>
                  <a:cubicBezTo>
                    <a:pt x="722" y="6"/>
                    <a:pt x="700" y="11"/>
                    <a:pt x="681" y="24"/>
                  </a:cubicBezTo>
                  <a:cubicBezTo>
                    <a:pt x="678" y="28"/>
                    <a:pt x="676" y="33"/>
                    <a:pt x="673" y="36"/>
                  </a:cubicBezTo>
                  <a:cubicBezTo>
                    <a:pt x="670" y="39"/>
                    <a:pt x="664" y="40"/>
                    <a:pt x="661" y="44"/>
                  </a:cubicBezTo>
                  <a:cubicBezTo>
                    <a:pt x="646" y="61"/>
                    <a:pt x="646" y="77"/>
                    <a:pt x="629" y="88"/>
                  </a:cubicBezTo>
                  <a:cubicBezTo>
                    <a:pt x="621" y="100"/>
                    <a:pt x="613" y="112"/>
                    <a:pt x="605" y="124"/>
                  </a:cubicBezTo>
                  <a:cubicBezTo>
                    <a:pt x="596" y="138"/>
                    <a:pt x="599" y="136"/>
                    <a:pt x="581" y="168"/>
                  </a:cubicBezTo>
                  <a:cubicBezTo>
                    <a:pt x="563" y="200"/>
                    <a:pt x="573" y="184"/>
                    <a:pt x="557" y="224"/>
                  </a:cubicBezTo>
                  <a:cubicBezTo>
                    <a:pt x="541" y="264"/>
                    <a:pt x="536" y="277"/>
                    <a:pt x="529" y="292"/>
                  </a:cubicBezTo>
                  <a:cubicBezTo>
                    <a:pt x="524" y="304"/>
                    <a:pt x="517" y="328"/>
                    <a:pt x="513" y="340"/>
                  </a:cubicBezTo>
                  <a:cubicBezTo>
                    <a:pt x="509" y="352"/>
                    <a:pt x="510" y="353"/>
                    <a:pt x="505" y="364"/>
                  </a:cubicBezTo>
                  <a:cubicBezTo>
                    <a:pt x="500" y="374"/>
                    <a:pt x="492" y="386"/>
                    <a:pt x="485" y="408"/>
                  </a:cubicBezTo>
                  <a:cubicBezTo>
                    <a:pt x="478" y="430"/>
                    <a:pt x="471" y="461"/>
                    <a:pt x="465" y="496"/>
                  </a:cubicBezTo>
                  <a:cubicBezTo>
                    <a:pt x="463" y="544"/>
                    <a:pt x="463" y="577"/>
                    <a:pt x="449" y="620"/>
                  </a:cubicBezTo>
                  <a:cubicBezTo>
                    <a:pt x="450" y="647"/>
                    <a:pt x="445" y="765"/>
                    <a:pt x="485" y="792"/>
                  </a:cubicBezTo>
                  <a:cubicBezTo>
                    <a:pt x="501" y="815"/>
                    <a:pt x="526" y="817"/>
                    <a:pt x="553" y="820"/>
                  </a:cubicBezTo>
                  <a:cubicBezTo>
                    <a:pt x="600" y="836"/>
                    <a:pt x="597" y="832"/>
                    <a:pt x="661" y="836"/>
                  </a:cubicBezTo>
                  <a:cubicBezTo>
                    <a:pt x="681" y="835"/>
                    <a:pt x="701" y="835"/>
                    <a:pt x="721" y="832"/>
                  </a:cubicBezTo>
                  <a:cubicBezTo>
                    <a:pt x="741" y="829"/>
                    <a:pt x="746" y="807"/>
                    <a:pt x="765" y="800"/>
                  </a:cubicBezTo>
                  <a:cubicBezTo>
                    <a:pt x="776" y="796"/>
                    <a:pt x="783" y="790"/>
                    <a:pt x="793" y="784"/>
                  </a:cubicBezTo>
                  <a:cubicBezTo>
                    <a:pt x="801" y="779"/>
                    <a:pt x="817" y="768"/>
                    <a:pt x="817" y="768"/>
                  </a:cubicBezTo>
                  <a:cubicBezTo>
                    <a:pt x="826" y="754"/>
                    <a:pt x="827" y="746"/>
                    <a:pt x="841" y="736"/>
                  </a:cubicBezTo>
                  <a:cubicBezTo>
                    <a:pt x="851" y="721"/>
                    <a:pt x="866" y="706"/>
                    <a:pt x="881" y="696"/>
                  </a:cubicBezTo>
                  <a:cubicBezTo>
                    <a:pt x="888" y="676"/>
                    <a:pt x="896" y="663"/>
                    <a:pt x="913" y="652"/>
                  </a:cubicBezTo>
                  <a:cubicBezTo>
                    <a:pt x="910" y="703"/>
                    <a:pt x="907" y="734"/>
                    <a:pt x="917" y="780"/>
                  </a:cubicBezTo>
                  <a:cubicBezTo>
                    <a:pt x="919" y="791"/>
                    <a:pt x="917" y="804"/>
                    <a:pt x="925" y="812"/>
                  </a:cubicBezTo>
                  <a:cubicBezTo>
                    <a:pt x="941" y="828"/>
                    <a:pt x="953" y="829"/>
                    <a:pt x="973" y="836"/>
                  </a:cubicBezTo>
                  <a:cubicBezTo>
                    <a:pt x="986" y="840"/>
                    <a:pt x="1013" y="844"/>
                    <a:pt x="1013" y="844"/>
                  </a:cubicBezTo>
                  <a:cubicBezTo>
                    <a:pt x="1038" y="841"/>
                    <a:pt x="1057" y="837"/>
                    <a:pt x="1081" y="832"/>
                  </a:cubicBezTo>
                  <a:cubicBezTo>
                    <a:pt x="1096" y="817"/>
                    <a:pt x="1103" y="800"/>
                    <a:pt x="1121" y="788"/>
                  </a:cubicBezTo>
                  <a:cubicBezTo>
                    <a:pt x="1132" y="772"/>
                    <a:pt x="1145" y="755"/>
                    <a:pt x="1161" y="744"/>
                  </a:cubicBezTo>
                  <a:cubicBezTo>
                    <a:pt x="1170" y="731"/>
                    <a:pt x="1180" y="727"/>
                    <a:pt x="1185" y="712"/>
                  </a:cubicBezTo>
                  <a:cubicBezTo>
                    <a:pt x="1188" y="676"/>
                    <a:pt x="1178" y="652"/>
                    <a:pt x="1213" y="664"/>
                  </a:cubicBezTo>
                  <a:cubicBezTo>
                    <a:pt x="1231" y="691"/>
                    <a:pt x="1245" y="667"/>
                    <a:pt x="1213" y="656"/>
                  </a:cubicBezTo>
                  <a:cubicBezTo>
                    <a:pt x="1201" y="639"/>
                    <a:pt x="1183" y="634"/>
                    <a:pt x="1169" y="620"/>
                  </a:cubicBezTo>
                  <a:cubicBezTo>
                    <a:pt x="1154" y="605"/>
                    <a:pt x="1144" y="587"/>
                    <a:pt x="1129" y="572"/>
                  </a:cubicBezTo>
                  <a:cubicBezTo>
                    <a:pt x="1145" y="548"/>
                    <a:pt x="1153" y="562"/>
                    <a:pt x="1177" y="564"/>
                  </a:cubicBezTo>
                  <a:cubicBezTo>
                    <a:pt x="1198" y="566"/>
                    <a:pt x="1220" y="567"/>
                    <a:pt x="1241" y="568"/>
                  </a:cubicBezTo>
                  <a:cubicBezTo>
                    <a:pt x="1287" y="583"/>
                    <a:pt x="1333" y="586"/>
                    <a:pt x="1381" y="592"/>
                  </a:cubicBezTo>
                  <a:cubicBezTo>
                    <a:pt x="1400" y="598"/>
                    <a:pt x="1412" y="604"/>
                    <a:pt x="1429" y="612"/>
                  </a:cubicBezTo>
                  <a:cubicBezTo>
                    <a:pt x="1437" y="615"/>
                    <a:pt x="1445" y="617"/>
                    <a:pt x="1453" y="620"/>
                  </a:cubicBezTo>
                  <a:cubicBezTo>
                    <a:pt x="1457" y="621"/>
                    <a:pt x="1465" y="624"/>
                    <a:pt x="1465" y="624"/>
                  </a:cubicBezTo>
                  <a:cubicBezTo>
                    <a:pt x="1456" y="652"/>
                    <a:pt x="1407" y="646"/>
                    <a:pt x="1385" y="648"/>
                  </a:cubicBezTo>
                  <a:cubicBezTo>
                    <a:pt x="1366" y="654"/>
                    <a:pt x="1348" y="658"/>
                    <a:pt x="1329" y="664"/>
                  </a:cubicBezTo>
                  <a:cubicBezTo>
                    <a:pt x="1321" y="667"/>
                    <a:pt x="1305" y="672"/>
                    <a:pt x="1305" y="672"/>
                  </a:cubicBezTo>
                  <a:cubicBezTo>
                    <a:pt x="1292" y="692"/>
                    <a:pt x="1292" y="702"/>
                    <a:pt x="1289" y="728"/>
                  </a:cubicBezTo>
                  <a:cubicBezTo>
                    <a:pt x="1271" y="722"/>
                    <a:pt x="1272" y="700"/>
                    <a:pt x="1261" y="700"/>
                  </a:cubicBezTo>
                  <a:cubicBezTo>
                    <a:pt x="1256" y="700"/>
                    <a:pt x="1267" y="708"/>
                    <a:pt x="1269" y="712"/>
                  </a:cubicBezTo>
                  <a:cubicBezTo>
                    <a:pt x="1272" y="720"/>
                    <a:pt x="1274" y="728"/>
                    <a:pt x="1277" y="736"/>
                  </a:cubicBezTo>
                  <a:cubicBezTo>
                    <a:pt x="1278" y="740"/>
                    <a:pt x="1281" y="748"/>
                    <a:pt x="1281" y="748"/>
                  </a:cubicBezTo>
                  <a:cubicBezTo>
                    <a:pt x="1280" y="772"/>
                    <a:pt x="1282" y="796"/>
                    <a:pt x="1277" y="820"/>
                  </a:cubicBezTo>
                  <a:cubicBezTo>
                    <a:pt x="1276" y="824"/>
                    <a:pt x="1268" y="826"/>
                    <a:pt x="1265" y="824"/>
                  </a:cubicBezTo>
                  <a:cubicBezTo>
                    <a:pt x="1245" y="810"/>
                    <a:pt x="1242" y="782"/>
                    <a:pt x="1221" y="768"/>
                  </a:cubicBezTo>
                  <a:cubicBezTo>
                    <a:pt x="1215" y="749"/>
                    <a:pt x="1208" y="734"/>
                    <a:pt x="1189" y="728"/>
                  </a:cubicBezTo>
                  <a:cubicBezTo>
                    <a:pt x="1195" y="753"/>
                    <a:pt x="1219" y="766"/>
                    <a:pt x="1237" y="784"/>
                  </a:cubicBezTo>
                  <a:cubicBezTo>
                    <a:pt x="1243" y="803"/>
                    <a:pt x="1268" y="828"/>
                    <a:pt x="1285" y="840"/>
                  </a:cubicBezTo>
                  <a:cubicBezTo>
                    <a:pt x="1300" y="863"/>
                    <a:pt x="1345" y="870"/>
                    <a:pt x="1373" y="876"/>
                  </a:cubicBezTo>
                  <a:cubicBezTo>
                    <a:pt x="1390" y="875"/>
                    <a:pt x="1408" y="876"/>
                    <a:pt x="1425" y="872"/>
                  </a:cubicBezTo>
                  <a:cubicBezTo>
                    <a:pt x="1430" y="871"/>
                    <a:pt x="1433" y="863"/>
                    <a:pt x="1437" y="860"/>
                  </a:cubicBezTo>
                  <a:cubicBezTo>
                    <a:pt x="1445" y="854"/>
                    <a:pt x="1453" y="849"/>
                    <a:pt x="1461" y="844"/>
                  </a:cubicBezTo>
                  <a:cubicBezTo>
                    <a:pt x="1480" y="831"/>
                    <a:pt x="1502" y="829"/>
                    <a:pt x="1521" y="816"/>
                  </a:cubicBezTo>
                  <a:cubicBezTo>
                    <a:pt x="1539" y="789"/>
                    <a:pt x="1518" y="815"/>
                    <a:pt x="1541" y="800"/>
                  </a:cubicBezTo>
                  <a:cubicBezTo>
                    <a:pt x="1555" y="791"/>
                    <a:pt x="1559" y="777"/>
                    <a:pt x="1573" y="768"/>
                  </a:cubicBezTo>
                  <a:cubicBezTo>
                    <a:pt x="1576" y="764"/>
                    <a:pt x="1578" y="759"/>
                    <a:pt x="1581" y="756"/>
                  </a:cubicBezTo>
                  <a:cubicBezTo>
                    <a:pt x="1584" y="753"/>
                    <a:pt x="1590" y="752"/>
                    <a:pt x="1593" y="748"/>
                  </a:cubicBezTo>
                  <a:cubicBezTo>
                    <a:pt x="1602" y="737"/>
                    <a:pt x="1609" y="724"/>
                    <a:pt x="1617" y="712"/>
                  </a:cubicBezTo>
                  <a:cubicBezTo>
                    <a:pt x="1622" y="704"/>
                    <a:pt x="1641" y="696"/>
                    <a:pt x="1641" y="696"/>
                  </a:cubicBezTo>
                  <a:cubicBezTo>
                    <a:pt x="1646" y="680"/>
                    <a:pt x="1649" y="673"/>
                    <a:pt x="1665" y="668"/>
                  </a:cubicBezTo>
                  <a:cubicBezTo>
                    <a:pt x="1670" y="649"/>
                    <a:pt x="1677" y="631"/>
                    <a:pt x="1693" y="620"/>
                  </a:cubicBezTo>
                  <a:cubicBezTo>
                    <a:pt x="1702" y="607"/>
                    <a:pt x="1714" y="602"/>
                    <a:pt x="1721" y="588"/>
                  </a:cubicBezTo>
                  <a:cubicBezTo>
                    <a:pt x="1730" y="570"/>
                    <a:pt x="1735" y="554"/>
                    <a:pt x="1749" y="540"/>
                  </a:cubicBezTo>
                  <a:cubicBezTo>
                    <a:pt x="1762" y="501"/>
                    <a:pt x="1741" y="556"/>
                    <a:pt x="1765" y="520"/>
                  </a:cubicBezTo>
                  <a:cubicBezTo>
                    <a:pt x="1768" y="515"/>
                    <a:pt x="1767" y="509"/>
                    <a:pt x="1769" y="504"/>
                  </a:cubicBezTo>
                  <a:cubicBezTo>
                    <a:pt x="1778" y="475"/>
                    <a:pt x="1802" y="444"/>
                    <a:pt x="1809" y="424"/>
                  </a:cubicBezTo>
                  <a:cubicBezTo>
                    <a:pt x="1816" y="404"/>
                    <a:pt x="1826" y="385"/>
                    <a:pt x="1833" y="364"/>
                  </a:cubicBezTo>
                  <a:cubicBezTo>
                    <a:pt x="1847" y="323"/>
                    <a:pt x="1856" y="275"/>
                    <a:pt x="1865" y="232"/>
                  </a:cubicBezTo>
                  <a:cubicBezTo>
                    <a:pt x="1862" y="187"/>
                    <a:pt x="1869" y="171"/>
                    <a:pt x="1849" y="140"/>
                  </a:cubicBezTo>
                  <a:cubicBezTo>
                    <a:pt x="1824" y="146"/>
                    <a:pt x="1838" y="141"/>
                    <a:pt x="1809" y="160"/>
                  </a:cubicBezTo>
                  <a:cubicBezTo>
                    <a:pt x="1805" y="163"/>
                    <a:pt x="1797" y="168"/>
                    <a:pt x="1797" y="168"/>
                  </a:cubicBezTo>
                  <a:cubicBezTo>
                    <a:pt x="1786" y="185"/>
                    <a:pt x="1772" y="196"/>
                    <a:pt x="1765" y="216"/>
                  </a:cubicBezTo>
                  <a:cubicBezTo>
                    <a:pt x="1761" y="247"/>
                    <a:pt x="1736" y="261"/>
                    <a:pt x="1733" y="304"/>
                  </a:cubicBezTo>
                  <a:cubicBezTo>
                    <a:pt x="1724" y="335"/>
                    <a:pt x="1716" y="353"/>
                    <a:pt x="1709" y="400"/>
                  </a:cubicBezTo>
                  <a:cubicBezTo>
                    <a:pt x="1702" y="447"/>
                    <a:pt x="1684" y="512"/>
                    <a:pt x="1689" y="588"/>
                  </a:cubicBezTo>
                  <a:cubicBezTo>
                    <a:pt x="1690" y="630"/>
                    <a:pt x="1644" y="824"/>
                    <a:pt x="1741" y="856"/>
                  </a:cubicBezTo>
                  <a:cubicBezTo>
                    <a:pt x="1812" y="851"/>
                    <a:pt x="1776" y="856"/>
                    <a:pt x="1813" y="832"/>
                  </a:cubicBezTo>
                  <a:cubicBezTo>
                    <a:pt x="1822" y="819"/>
                    <a:pt x="1816" y="820"/>
                    <a:pt x="1825" y="820"/>
                  </a:cubicBezTo>
                </a:path>
              </a:pathLst>
            </a:custGeom>
            <a:noFill/>
            <a:ln w="19050">
              <a:solidFill>
                <a:srgbClr val="3333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26655" name="Freeform 8">
              <a:extLst>
                <a:ext uri="{FF2B5EF4-FFF2-40B4-BE49-F238E27FC236}">
                  <a16:creationId xmlns:a16="http://schemas.microsoft.com/office/drawing/2014/main" id="{8D71B17D-B968-0840-FAC6-4BE193019610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4176" y="480"/>
              <a:ext cx="1142" cy="1120"/>
            </a:xfrm>
            <a:custGeom>
              <a:avLst/>
              <a:gdLst>
                <a:gd name="T0" fmla="*/ 64 w 1142"/>
                <a:gd name="T1" fmla="*/ 580 h 1120"/>
                <a:gd name="T2" fmla="*/ 140 w 1142"/>
                <a:gd name="T3" fmla="*/ 484 h 1120"/>
                <a:gd name="T4" fmla="*/ 164 w 1142"/>
                <a:gd name="T5" fmla="*/ 448 h 1120"/>
                <a:gd name="T6" fmla="*/ 204 w 1142"/>
                <a:gd name="T7" fmla="*/ 332 h 1120"/>
                <a:gd name="T8" fmla="*/ 244 w 1142"/>
                <a:gd name="T9" fmla="*/ 128 h 1120"/>
                <a:gd name="T10" fmla="*/ 188 w 1142"/>
                <a:gd name="T11" fmla="*/ 48 h 1120"/>
                <a:gd name="T12" fmla="*/ 160 w 1142"/>
                <a:gd name="T13" fmla="*/ 212 h 1120"/>
                <a:gd name="T14" fmla="*/ 148 w 1142"/>
                <a:gd name="T15" fmla="*/ 572 h 1120"/>
                <a:gd name="T16" fmla="*/ 84 w 1142"/>
                <a:gd name="T17" fmla="*/ 708 h 1120"/>
                <a:gd name="T18" fmla="*/ 20 w 1142"/>
                <a:gd name="T19" fmla="*/ 648 h 1120"/>
                <a:gd name="T20" fmla="*/ 68 w 1142"/>
                <a:gd name="T21" fmla="*/ 572 h 1120"/>
                <a:gd name="T22" fmla="*/ 244 w 1142"/>
                <a:gd name="T23" fmla="*/ 540 h 1120"/>
                <a:gd name="T24" fmla="*/ 320 w 1142"/>
                <a:gd name="T25" fmla="*/ 488 h 1120"/>
                <a:gd name="T26" fmla="*/ 372 w 1142"/>
                <a:gd name="T27" fmla="*/ 436 h 1120"/>
                <a:gd name="T28" fmla="*/ 412 w 1142"/>
                <a:gd name="T29" fmla="*/ 364 h 1120"/>
                <a:gd name="T30" fmla="*/ 464 w 1142"/>
                <a:gd name="T31" fmla="*/ 240 h 1120"/>
                <a:gd name="T32" fmla="*/ 480 w 1142"/>
                <a:gd name="T33" fmla="*/ 192 h 1120"/>
                <a:gd name="T34" fmla="*/ 420 w 1142"/>
                <a:gd name="T35" fmla="*/ 72 h 1120"/>
                <a:gd name="T36" fmla="*/ 432 w 1142"/>
                <a:gd name="T37" fmla="*/ 604 h 1120"/>
                <a:gd name="T38" fmla="*/ 488 w 1142"/>
                <a:gd name="T39" fmla="*/ 652 h 1120"/>
                <a:gd name="T40" fmla="*/ 504 w 1142"/>
                <a:gd name="T41" fmla="*/ 540 h 1120"/>
                <a:gd name="T42" fmla="*/ 568 w 1142"/>
                <a:gd name="T43" fmla="*/ 444 h 1120"/>
                <a:gd name="T44" fmla="*/ 732 w 1142"/>
                <a:gd name="T45" fmla="*/ 412 h 1120"/>
                <a:gd name="T46" fmla="*/ 888 w 1142"/>
                <a:gd name="T47" fmla="*/ 408 h 1120"/>
                <a:gd name="T48" fmla="*/ 952 w 1142"/>
                <a:gd name="T49" fmla="*/ 428 h 1120"/>
                <a:gd name="T50" fmla="*/ 1048 w 1142"/>
                <a:gd name="T51" fmla="*/ 464 h 1120"/>
                <a:gd name="T52" fmla="*/ 1128 w 1142"/>
                <a:gd name="T53" fmla="*/ 504 h 1120"/>
                <a:gd name="T54" fmla="*/ 1080 w 1142"/>
                <a:gd name="T55" fmla="*/ 484 h 1120"/>
                <a:gd name="T56" fmla="*/ 1012 w 1142"/>
                <a:gd name="T57" fmla="*/ 424 h 1120"/>
                <a:gd name="T58" fmla="*/ 956 w 1142"/>
                <a:gd name="T59" fmla="*/ 344 h 1120"/>
                <a:gd name="T60" fmla="*/ 892 w 1142"/>
                <a:gd name="T61" fmla="*/ 344 h 1120"/>
                <a:gd name="T62" fmla="*/ 872 w 1142"/>
                <a:gd name="T63" fmla="*/ 408 h 1120"/>
                <a:gd name="T64" fmla="*/ 820 w 1142"/>
                <a:gd name="T65" fmla="*/ 500 h 1120"/>
                <a:gd name="T66" fmla="*/ 772 w 1142"/>
                <a:gd name="T67" fmla="*/ 556 h 1120"/>
                <a:gd name="T68" fmla="*/ 760 w 1142"/>
                <a:gd name="T69" fmla="*/ 464 h 1120"/>
                <a:gd name="T70" fmla="*/ 772 w 1142"/>
                <a:gd name="T71" fmla="*/ 428 h 1120"/>
                <a:gd name="T72" fmla="*/ 772 w 1142"/>
                <a:gd name="T73" fmla="*/ 652 h 1120"/>
                <a:gd name="T74" fmla="*/ 720 w 1142"/>
                <a:gd name="T75" fmla="*/ 660 h 1120"/>
                <a:gd name="T76" fmla="*/ 716 w 1142"/>
                <a:gd name="T77" fmla="*/ 728 h 1120"/>
                <a:gd name="T78" fmla="*/ 644 w 1142"/>
                <a:gd name="T79" fmla="*/ 912 h 1120"/>
                <a:gd name="T80" fmla="*/ 644 w 1142"/>
                <a:gd name="T81" fmla="*/ 1096 h 1120"/>
                <a:gd name="T82" fmla="*/ 736 w 1142"/>
                <a:gd name="T83" fmla="*/ 984 h 1120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w 1142"/>
                <a:gd name="T127" fmla="*/ 0 h 1120"/>
                <a:gd name="T128" fmla="*/ 1142 w 1142"/>
                <a:gd name="T129" fmla="*/ 1120 h 1120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T126" t="T127" r="T128" b="T129"/>
              <a:pathLst>
                <a:path w="1142" h="1120">
                  <a:moveTo>
                    <a:pt x="28" y="624"/>
                  </a:moveTo>
                  <a:cubicBezTo>
                    <a:pt x="39" y="607"/>
                    <a:pt x="52" y="598"/>
                    <a:pt x="64" y="580"/>
                  </a:cubicBezTo>
                  <a:cubicBezTo>
                    <a:pt x="82" y="553"/>
                    <a:pt x="98" y="524"/>
                    <a:pt x="116" y="496"/>
                  </a:cubicBezTo>
                  <a:cubicBezTo>
                    <a:pt x="121" y="489"/>
                    <a:pt x="133" y="489"/>
                    <a:pt x="140" y="484"/>
                  </a:cubicBezTo>
                  <a:cubicBezTo>
                    <a:pt x="145" y="476"/>
                    <a:pt x="151" y="468"/>
                    <a:pt x="156" y="460"/>
                  </a:cubicBezTo>
                  <a:cubicBezTo>
                    <a:pt x="159" y="456"/>
                    <a:pt x="164" y="448"/>
                    <a:pt x="164" y="448"/>
                  </a:cubicBezTo>
                  <a:cubicBezTo>
                    <a:pt x="168" y="420"/>
                    <a:pt x="163" y="385"/>
                    <a:pt x="188" y="368"/>
                  </a:cubicBezTo>
                  <a:cubicBezTo>
                    <a:pt x="198" y="339"/>
                    <a:pt x="191" y="351"/>
                    <a:pt x="204" y="332"/>
                  </a:cubicBezTo>
                  <a:cubicBezTo>
                    <a:pt x="211" y="302"/>
                    <a:pt x="226" y="278"/>
                    <a:pt x="232" y="248"/>
                  </a:cubicBezTo>
                  <a:cubicBezTo>
                    <a:pt x="235" y="204"/>
                    <a:pt x="240" y="171"/>
                    <a:pt x="244" y="128"/>
                  </a:cubicBezTo>
                  <a:cubicBezTo>
                    <a:pt x="242" y="76"/>
                    <a:pt x="263" y="36"/>
                    <a:pt x="216" y="20"/>
                  </a:cubicBezTo>
                  <a:cubicBezTo>
                    <a:pt x="195" y="27"/>
                    <a:pt x="206" y="20"/>
                    <a:pt x="188" y="48"/>
                  </a:cubicBezTo>
                  <a:cubicBezTo>
                    <a:pt x="185" y="52"/>
                    <a:pt x="180" y="60"/>
                    <a:pt x="180" y="60"/>
                  </a:cubicBezTo>
                  <a:cubicBezTo>
                    <a:pt x="179" y="84"/>
                    <a:pt x="164" y="172"/>
                    <a:pt x="160" y="212"/>
                  </a:cubicBezTo>
                  <a:cubicBezTo>
                    <a:pt x="156" y="252"/>
                    <a:pt x="155" y="424"/>
                    <a:pt x="152" y="560"/>
                  </a:cubicBezTo>
                  <a:cubicBezTo>
                    <a:pt x="152" y="564"/>
                    <a:pt x="148" y="568"/>
                    <a:pt x="148" y="572"/>
                  </a:cubicBezTo>
                  <a:cubicBezTo>
                    <a:pt x="146" y="611"/>
                    <a:pt x="165" y="694"/>
                    <a:pt x="120" y="724"/>
                  </a:cubicBezTo>
                  <a:cubicBezTo>
                    <a:pt x="91" y="714"/>
                    <a:pt x="103" y="721"/>
                    <a:pt x="84" y="708"/>
                  </a:cubicBezTo>
                  <a:cubicBezTo>
                    <a:pt x="76" y="696"/>
                    <a:pt x="52" y="680"/>
                    <a:pt x="52" y="680"/>
                  </a:cubicBezTo>
                  <a:cubicBezTo>
                    <a:pt x="43" y="666"/>
                    <a:pt x="34" y="657"/>
                    <a:pt x="20" y="648"/>
                  </a:cubicBezTo>
                  <a:cubicBezTo>
                    <a:pt x="2" y="620"/>
                    <a:pt x="7" y="633"/>
                    <a:pt x="0" y="612"/>
                  </a:cubicBezTo>
                  <a:cubicBezTo>
                    <a:pt x="7" y="565"/>
                    <a:pt x="15" y="575"/>
                    <a:pt x="68" y="572"/>
                  </a:cubicBezTo>
                  <a:cubicBezTo>
                    <a:pt x="96" y="570"/>
                    <a:pt x="124" y="569"/>
                    <a:pt x="152" y="568"/>
                  </a:cubicBezTo>
                  <a:cubicBezTo>
                    <a:pt x="185" y="560"/>
                    <a:pt x="210" y="547"/>
                    <a:pt x="244" y="540"/>
                  </a:cubicBezTo>
                  <a:cubicBezTo>
                    <a:pt x="257" y="537"/>
                    <a:pt x="280" y="520"/>
                    <a:pt x="280" y="520"/>
                  </a:cubicBezTo>
                  <a:cubicBezTo>
                    <a:pt x="286" y="503"/>
                    <a:pt x="304" y="499"/>
                    <a:pt x="320" y="488"/>
                  </a:cubicBezTo>
                  <a:cubicBezTo>
                    <a:pt x="324" y="485"/>
                    <a:pt x="332" y="480"/>
                    <a:pt x="332" y="480"/>
                  </a:cubicBezTo>
                  <a:cubicBezTo>
                    <a:pt x="343" y="463"/>
                    <a:pt x="363" y="455"/>
                    <a:pt x="372" y="436"/>
                  </a:cubicBezTo>
                  <a:cubicBezTo>
                    <a:pt x="372" y="436"/>
                    <a:pt x="382" y="406"/>
                    <a:pt x="384" y="400"/>
                  </a:cubicBezTo>
                  <a:cubicBezTo>
                    <a:pt x="391" y="380"/>
                    <a:pt x="400" y="378"/>
                    <a:pt x="412" y="364"/>
                  </a:cubicBezTo>
                  <a:cubicBezTo>
                    <a:pt x="421" y="353"/>
                    <a:pt x="424" y="340"/>
                    <a:pt x="432" y="328"/>
                  </a:cubicBezTo>
                  <a:cubicBezTo>
                    <a:pt x="440" y="298"/>
                    <a:pt x="454" y="270"/>
                    <a:pt x="464" y="240"/>
                  </a:cubicBezTo>
                  <a:cubicBezTo>
                    <a:pt x="468" y="228"/>
                    <a:pt x="472" y="216"/>
                    <a:pt x="476" y="204"/>
                  </a:cubicBezTo>
                  <a:cubicBezTo>
                    <a:pt x="477" y="200"/>
                    <a:pt x="480" y="192"/>
                    <a:pt x="480" y="192"/>
                  </a:cubicBezTo>
                  <a:cubicBezTo>
                    <a:pt x="488" y="130"/>
                    <a:pt x="507" y="47"/>
                    <a:pt x="460" y="0"/>
                  </a:cubicBezTo>
                  <a:cubicBezTo>
                    <a:pt x="431" y="10"/>
                    <a:pt x="425" y="45"/>
                    <a:pt x="420" y="72"/>
                  </a:cubicBezTo>
                  <a:cubicBezTo>
                    <a:pt x="413" y="258"/>
                    <a:pt x="410" y="222"/>
                    <a:pt x="416" y="496"/>
                  </a:cubicBezTo>
                  <a:cubicBezTo>
                    <a:pt x="417" y="547"/>
                    <a:pt x="418" y="563"/>
                    <a:pt x="432" y="604"/>
                  </a:cubicBezTo>
                  <a:cubicBezTo>
                    <a:pt x="435" y="612"/>
                    <a:pt x="433" y="623"/>
                    <a:pt x="440" y="628"/>
                  </a:cubicBezTo>
                  <a:cubicBezTo>
                    <a:pt x="471" y="649"/>
                    <a:pt x="455" y="641"/>
                    <a:pt x="488" y="652"/>
                  </a:cubicBezTo>
                  <a:cubicBezTo>
                    <a:pt x="492" y="653"/>
                    <a:pt x="500" y="656"/>
                    <a:pt x="500" y="656"/>
                  </a:cubicBezTo>
                  <a:cubicBezTo>
                    <a:pt x="526" y="617"/>
                    <a:pt x="519" y="633"/>
                    <a:pt x="504" y="540"/>
                  </a:cubicBezTo>
                  <a:cubicBezTo>
                    <a:pt x="503" y="531"/>
                    <a:pt x="488" y="516"/>
                    <a:pt x="488" y="516"/>
                  </a:cubicBezTo>
                  <a:cubicBezTo>
                    <a:pt x="502" y="474"/>
                    <a:pt x="525" y="453"/>
                    <a:pt x="568" y="444"/>
                  </a:cubicBezTo>
                  <a:cubicBezTo>
                    <a:pt x="594" y="431"/>
                    <a:pt x="603" y="431"/>
                    <a:pt x="636" y="428"/>
                  </a:cubicBezTo>
                  <a:cubicBezTo>
                    <a:pt x="667" y="418"/>
                    <a:pt x="700" y="415"/>
                    <a:pt x="732" y="412"/>
                  </a:cubicBezTo>
                  <a:cubicBezTo>
                    <a:pt x="751" y="407"/>
                    <a:pt x="769" y="401"/>
                    <a:pt x="788" y="396"/>
                  </a:cubicBezTo>
                  <a:cubicBezTo>
                    <a:pt x="826" y="399"/>
                    <a:pt x="852" y="403"/>
                    <a:pt x="888" y="408"/>
                  </a:cubicBezTo>
                  <a:cubicBezTo>
                    <a:pt x="915" y="417"/>
                    <a:pt x="882" y="407"/>
                    <a:pt x="928" y="416"/>
                  </a:cubicBezTo>
                  <a:cubicBezTo>
                    <a:pt x="945" y="419"/>
                    <a:pt x="936" y="420"/>
                    <a:pt x="952" y="428"/>
                  </a:cubicBezTo>
                  <a:cubicBezTo>
                    <a:pt x="969" y="437"/>
                    <a:pt x="993" y="439"/>
                    <a:pt x="1012" y="444"/>
                  </a:cubicBezTo>
                  <a:cubicBezTo>
                    <a:pt x="1024" y="452"/>
                    <a:pt x="1036" y="456"/>
                    <a:pt x="1048" y="464"/>
                  </a:cubicBezTo>
                  <a:cubicBezTo>
                    <a:pt x="1067" y="493"/>
                    <a:pt x="1076" y="520"/>
                    <a:pt x="1112" y="532"/>
                  </a:cubicBezTo>
                  <a:cubicBezTo>
                    <a:pt x="1132" y="528"/>
                    <a:pt x="1142" y="533"/>
                    <a:pt x="1128" y="504"/>
                  </a:cubicBezTo>
                  <a:cubicBezTo>
                    <a:pt x="1126" y="500"/>
                    <a:pt x="1120" y="498"/>
                    <a:pt x="1116" y="496"/>
                  </a:cubicBezTo>
                  <a:cubicBezTo>
                    <a:pt x="1104" y="491"/>
                    <a:pt x="1091" y="491"/>
                    <a:pt x="1080" y="484"/>
                  </a:cubicBezTo>
                  <a:cubicBezTo>
                    <a:pt x="1067" y="475"/>
                    <a:pt x="1057" y="465"/>
                    <a:pt x="1044" y="456"/>
                  </a:cubicBezTo>
                  <a:cubicBezTo>
                    <a:pt x="1035" y="442"/>
                    <a:pt x="1026" y="433"/>
                    <a:pt x="1012" y="424"/>
                  </a:cubicBezTo>
                  <a:cubicBezTo>
                    <a:pt x="998" y="403"/>
                    <a:pt x="990" y="382"/>
                    <a:pt x="972" y="364"/>
                  </a:cubicBezTo>
                  <a:cubicBezTo>
                    <a:pt x="963" y="337"/>
                    <a:pt x="975" y="366"/>
                    <a:pt x="956" y="344"/>
                  </a:cubicBezTo>
                  <a:cubicBezTo>
                    <a:pt x="938" y="323"/>
                    <a:pt x="935" y="291"/>
                    <a:pt x="912" y="276"/>
                  </a:cubicBezTo>
                  <a:cubicBezTo>
                    <a:pt x="907" y="330"/>
                    <a:pt x="916" y="308"/>
                    <a:pt x="892" y="344"/>
                  </a:cubicBezTo>
                  <a:cubicBezTo>
                    <a:pt x="885" y="355"/>
                    <a:pt x="876" y="380"/>
                    <a:pt x="876" y="380"/>
                  </a:cubicBezTo>
                  <a:cubicBezTo>
                    <a:pt x="875" y="389"/>
                    <a:pt x="876" y="399"/>
                    <a:pt x="872" y="408"/>
                  </a:cubicBezTo>
                  <a:cubicBezTo>
                    <a:pt x="868" y="417"/>
                    <a:pt x="856" y="419"/>
                    <a:pt x="852" y="428"/>
                  </a:cubicBezTo>
                  <a:cubicBezTo>
                    <a:pt x="840" y="454"/>
                    <a:pt x="840" y="480"/>
                    <a:pt x="820" y="500"/>
                  </a:cubicBezTo>
                  <a:cubicBezTo>
                    <a:pt x="810" y="529"/>
                    <a:pt x="819" y="519"/>
                    <a:pt x="800" y="532"/>
                  </a:cubicBezTo>
                  <a:cubicBezTo>
                    <a:pt x="795" y="548"/>
                    <a:pt x="788" y="551"/>
                    <a:pt x="772" y="556"/>
                  </a:cubicBezTo>
                  <a:cubicBezTo>
                    <a:pt x="756" y="551"/>
                    <a:pt x="750" y="533"/>
                    <a:pt x="744" y="516"/>
                  </a:cubicBezTo>
                  <a:cubicBezTo>
                    <a:pt x="750" y="499"/>
                    <a:pt x="755" y="482"/>
                    <a:pt x="760" y="464"/>
                  </a:cubicBezTo>
                  <a:cubicBezTo>
                    <a:pt x="762" y="456"/>
                    <a:pt x="765" y="448"/>
                    <a:pt x="768" y="440"/>
                  </a:cubicBezTo>
                  <a:cubicBezTo>
                    <a:pt x="769" y="436"/>
                    <a:pt x="772" y="428"/>
                    <a:pt x="772" y="428"/>
                  </a:cubicBezTo>
                  <a:cubicBezTo>
                    <a:pt x="773" y="468"/>
                    <a:pt x="776" y="508"/>
                    <a:pt x="776" y="548"/>
                  </a:cubicBezTo>
                  <a:cubicBezTo>
                    <a:pt x="776" y="583"/>
                    <a:pt x="780" y="618"/>
                    <a:pt x="772" y="652"/>
                  </a:cubicBezTo>
                  <a:cubicBezTo>
                    <a:pt x="770" y="661"/>
                    <a:pt x="748" y="668"/>
                    <a:pt x="748" y="668"/>
                  </a:cubicBezTo>
                  <a:cubicBezTo>
                    <a:pt x="733" y="690"/>
                    <a:pt x="731" y="677"/>
                    <a:pt x="720" y="660"/>
                  </a:cubicBezTo>
                  <a:cubicBezTo>
                    <a:pt x="727" y="632"/>
                    <a:pt x="740" y="637"/>
                    <a:pt x="748" y="660"/>
                  </a:cubicBezTo>
                  <a:cubicBezTo>
                    <a:pt x="743" y="687"/>
                    <a:pt x="724" y="703"/>
                    <a:pt x="716" y="728"/>
                  </a:cubicBezTo>
                  <a:cubicBezTo>
                    <a:pt x="712" y="756"/>
                    <a:pt x="700" y="791"/>
                    <a:pt x="688" y="828"/>
                  </a:cubicBezTo>
                  <a:cubicBezTo>
                    <a:pt x="676" y="865"/>
                    <a:pt x="656" y="876"/>
                    <a:pt x="644" y="912"/>
                  </a:cubicBezTo>
                  <a:cubicBezTo>
                    <a:pt x="638" y="962"/>
                    <a:pt x="631" y="995"/>
                    <a:pt x="616" y="1040"/>
                  </a:cubicBezTo>
                  <a:cubicBezTo>
                    <a:pt x="618" y="1063"/>
                    <a:pt x="609" y="1120"/>
                    <a:pt x="644" y="1096"/>
                  </a:cubicBezTo>
                  <a:cubicBezTo>
                    <a:pt x="653" y="1070"/>
                    <a:pt x="660" y="1056"/>
                    <a:pt x="684" y="1040"/>
                  </a:cubicBezTo>
                  <a:cubicBezTo>
                    <a:pt x="699" y="1018"/>
                    <a:pt x="717" y="1003"/>
                    <a:pt x="736" y="984"/>
                  </a:cubicBezTo>
                </a:path>
              </a:pathLst>
            </a:custGeom>
            <a:noFill/>
            <a:ln w="19050">
              <a:solidFill>
                <a:srgbClr val="3333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26656" name="Line 9">
              <a:extLst>
                <a:ext uri="{FF2B5EF4-FFF2-40B4-BE49-F238E27FC236}">
                  <a16:creationId xmlns:a16="http://schemas.microsoft.com/office/drawing/2014/main" id="{44EE0994-E9C7-84FC-BE59-C79B29042C76}"/>
                </a:ext>
              </a:extLst>
            </p:cNvPr>
            <p:cNvSpPr>
              <a:spLocks noChangeAspect="1" noChangeShapeType="1"/>
            </p:cNvSpPr>
            <p:nvPr/>
          </p:nvSpPr>
          <p:spPr bwMode="auto">
            <a:xfrm flipV="1">
              <a:off x="4176" y="1088"/>
              <a:ext cx="48" cy="48"/>
            </a:xfrm>
            <a:prstGeom prst="line">
              <a:avLst/>
            </a:prstGeom>
            <a:noFill/>
            <a:ln w="19050">
              <a:solidFill>
                <a:srgbClr val="3333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nb-NO"/>
            </a:p>
          </p:txBody>
        </p:sp>
      </p:grpSp>
      <p:sp>
        <p:nvSpPr>
          <p:cNvPr id="26627" name="Line 10">
            <a:extLst>
              <a:ext uri="{FF2B5EF4-FFF2-40B4-BE49-F238E27FC236}">
                <a16:creationId xmlns:a16="http://schemas.microsoft.com/office/drawing/2014/main" id="{97431C45-F2B7-1A7A-0F08-76E5C9145132}"/>
              </a:ext>
            </a:extLst>
          </p:cNvPr>
          <p:cNvSpPr>
            <a:spLocks noChangeShapeType="1"/>
          </p:cNvSpPr>
          <p:nvPr/>
        </p:nvSpPr>
        <p:spPr bwMode="auto">
          <a:xfrm>
            <a:off x="2743200" y="4781550"/>
            <a:ext cx="22098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nb-NO"/>
          </a:p>
        </p:txBody>
      </p:sp>
      <p:sp>
        <p:nvSpPr>
          <p:cNvPr id="26628" name="Text Box 11">
            <a:extLst>
              <a:ext uri="{FF2B5EF4-FFF2-40B4-BE49-F238E27FC236}">
                <a16:creationId xmlns:a16="http://schemas.microsoft.com/office/drawing/2014/main" id="{92532470-AEA7-3995-4D3A-9ECDD3CB63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7000" y="4764088"/>
            <a:ext cx="760413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nb-NO" altLang="nb-NO" sz="1000" b="1">
                <a:latin typeface="Arial" panose="020B0604020202020204" pitchFamily="34" charset="0"/>
              </a:rPr>
              <a:t>President</a:t>
            </a:r>
            <a:endParaRPr lang="nb-NO" altLang="nb-NO" sz="1000" b="1" noProof="1">
              <a:latin typeface="Arial" panose="020B0604020202020204" pitchFamily="34" charset="0"/>
            </a:endParaRPr>
          </a:p>
        </p:txBody>
      </p:sp>
      <p:sp>
        <p:nvSpPr>
          <p:cNvPr id="26629" name="Text Box 12">
            <a:extLst>
              <a:ext uri="{FF2B5EF4-FFF2-40B4-BE49-F238E27FC236}">
                <a16:creationId xmlns:a16="http://schemas.microsoft.com/office/drawing/2014/main" id="{A0152AD7-EF3B-BA55-71F5-9C21B66A36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7000" y="5219700"/>
            <a:ext cx="1084263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nb-NO" altLang="nb-NO" sz="1000" b="1">
                <a:latin typeface="Arial" panose="020B0604020202020204" pitchFamily="34" charset="0"/>
              </a:rPr>
              <a:t>Finansminister</a:t>
            </a:r>
            <a:endParaRPr lang="nb-NO" altLang="nb-NO" sz="1000" b="1" noProof="1">
              <a:latin typeface="Arial" panose="020B0604020202020204" pitchFamily="34" charset="0"/>
            </a:endParaRPr>
          </a:p>
        </p:txBody>
      </p:sp>
      <p:sp>
        <p:nvSpPr>
          <p:cNvPr id="26630" name="Line 13">
            <a:extLst>
              <a:ext uri="{FF2B5EF4-FFF2-40B4-BE49-F238E27FC236}">
                <a16:creationId xmlns:a16="http://schemas.microsoft.com/office/drawing/2014/main" id="{57BF5BA0-43F0-BE51-1F21-9D17AFA20C5A}"/>
              </a:ext>
            </a:extLst>
          </p:cNvPr>
          <p:cNvSpPr>
            <a:spLocks noChangeShapeType="1"/>
          </p:cNvSpPr>
          <p:nvPr/>
        </p:nvSpPr>
        <p:spPr bwMode="auto">
          <a:xfrm>
            <a:off x="2743200" y="5257800"/>
            <a:ext cx="22098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nb-NO"/>
          </a:p>
        </p:txBody>
      </p:sp>
      <p:sp>
        <p:nvSpPr>
          <p:cNvPr id="26631" name="Line 14">
            <a:extLst>
              <a:ext uri="{FF2B5EF4-FFF2-40B4-BE49-F238E27FC236}">
                <a16:creationId xmlns:a16="http://schemas.microsoft.com/office/drawing/2014/main" id="{57CEAEF0-0BD0-CECF-E55B-64E97D8675FB}"/>
              </a:ext>
            </a:extLst>
          </p:cNvPr>
          <p:cNvSpPr>
            <a:spLocks noChangeShapeType="1"/>
          </p:cNvSpPr>
          <p:nvPr/>
        </p:nvSpPr>
        <p:spPr bwMode="auto">
          <a:xfrm>
            <a:off x="5257800" y="4781550"/>
            <a:ext cx="10668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nb-NO"/>
          </a:p>
        </p:txBody>
      </p:sp>
      <p:sp>
        <p:nvSpPr>
          <p:cNvPr id="26632" name="Text Box 15">
            <a:extLst>
              <a:ext uri="{FF2B5EF4-FFF2-40B4-BE49-F238E27FC236}">
                <a16:creationId xmlns:a16="http://schemas.microsoft.com/office/drawing/2014/main" id="{DB0C4845-3017-F971-F684-7965A87F01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53075" y="4765675"/>
            <a:ext cx="466725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nb-NO" altLang="nb-NO" sz="1000" b="1">
                <a:latin typeface="Arial" panose="020B0604020202020204" pitchFamily="34" charset="0"/>
              </a:rPr>
              <a:t>Dato</a:t>
            </a:r>
            <a:endParaRPr lang="nb-NO" altLang="nb-NO" sz="1000" b="1" noProof="1">
              <a:latin typeface="Arial" panose="020B0604020202020204" pitchFamily="34" charset="0"/>
            </a:endParaRPr>
          </a:p>
        </p:txBody>
      </p:sp>
      <p:sp>
        <p:nvSpPr>
          <p:cNvPr id="26633" name="Line 16">
            <a:extLst>
              <a:ext uri="{FF2B5EF4-FFF2-40B4-BE49-F238E27FC236}">
                <a16:creationId xmlns:a16="http://schemas.microsoft.com/office/drawing/2014/main" id="{80BBF98A-27F3-5481-96AD-5504196047E2}"/>
              </a:ext>
            </a:extLst>
          </p:cNvPr>
          <p:cNvSpPr>
            <a:spLocks noChangeShapeType="1"/>
          </p:cNvSpPr>
          <p:nvPr/>
        </p:nvSpPr>
        <p:spPr bwMode="auto">
          <a:xfrm>
            <a:off x="5257800" y="5257800"/>
            <a:ext cx="10668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nb-NO"/>
          </a:p>
        </p:txBody>
      </p:sp>
      <p:sp>
        <p:nvSpPr>
          <p:cNvPr id="26634" name="Text Box 17">
            <a:extLst>
              <a:ext uri="{FF2B5EF4-FFF2-40B4-BE49-F238E27FC236}">
                <a16:creationId xmlns:a16="http://schemas.microsoft.com/office/drawing/2014/main" id="{21FFFF41-B63D-B223-42D1-BE076CB4DB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53075" y="5241925"/>
            <a:ext cx="466725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nb-NO" altLang="nb-NO" sz="1000" b="1">
                <a:latin typeface="Arial" panose="020B0604020202020204" pitchFamily="34" charset="0"/>
              </a:rPr>
              <a:t>Dato</a:t>
            </a:r>
            <a:endParaRPr lang="nb-NO" altLang="nb-NO" sz="1000" b="1" noProof="1">
              <a:latin typeface="Arial" panose="020B0604020202020204" pitchFamily="34" charset="0"/>
            </a:endParaRPr>
          </a:p>
        </p:txBody>
      </p:sp>
      <p:sp>
        <p:nvSpPr>
          <p:cNvPr id="26635" name="Text Box 18">
            <a:extLst>
              <a:ext uri="{FF2B5EF4-FFF2-40B4-BE49-F238E27FC236}">
                <a16:creationId xmlns:a16="http://schemas.microsoft.com/office/drawing/2014/main" id="{EEDC7A04-FC16-BFA4-CC05-14E359F6FC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9752" y="4530725"/>
            <a:ext cx="814646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b-NO" altLang="nb-NO" sz="1400" dirty="0">
                <a:solidFill>
                  <a:srgbClr val="333399"/>
                </a:solidFill>
                <a:latin typeface="Monotype Corsiva" panose="03010101010201010101" pitchFamily="66" charset="0"/>
              </a:rPr>
              <a:t>30.1.2023</a:t>
            </a:r>
            <a:endParaRPr lang="nb-NO" altLang="nb-NO" sz="1400" noProof="1">
              <a:solidFill>
                <a:srgbClr val="333399"/>
              </a:solidFill>
              <a:latin typeface="Monotype Corsiva" panose="03010101010201010101" pitchFamily="66" charset="0"/>
            </a:endParaRPr>
          </a:p>
        </p:txBody>
      </p:sp>
      <p:sp>
        <p:nvSpPr>
          <p:cNvPr id="26636" name="Text Box 19">
            <a:extLst>
              <a:ext uri="{FF2B5EF4-FFF2-40B4-BE49-F238E27FC236}">
                <a16:creationId xmlns:a16="http://schemas.microsoft.com/office/drawing/2014/main" id="{AA6906BC-61BE-B02F-C9FF-EE60C54922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9752" y="5000625"/>
            <a:ext cx="814646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b-NO" altLang="nb-NO" sz="1400" dirty="0">
                <a:solidFill>
                  <a:srgbClr val="333399"/>
                </a:solidFill>
                <a:latin typeface="Monotype Corsiva" panose="03010101010201010101" pitchFamily="66" charset="0"/>
              </a:rPr>
              <a:t>30.1.2023</a:t>
            </a:r>
            <a:endParaRPr lang="nb-NO" altLang="nb-NO" sz="1400" noProof="1">
              <a:solidFill>
                <a:srgbClr val="333399"/>
              </a:solidFill>
              <a:latin typeface="Monotype Corsiva" panose="03010101010201010101" pitchFamily="66" charset="0"/>
            </a:endParaRPr>
          </a:p>
        </p:txBody>
      </p:sp>
      <p:grpSp>
        <p:nvGrpSpPr>
          <p:cNvPr id="26637" name="Group 20">
            <a:extLst>
              <a:ext uri="{FF2B5EF4-FFF2-40B4-BE49-F238E27FC236}">
                <a16:creationId xmlns:a16="http://schemas.microsoft.com/office/drawing/2014/main" id="{C94B3950-FA70-F554-F24A-86F189BCB51B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2773363" y="4879975"/>
            <a:ext cx="1493837" cy="434975"/>
            <a:chOff x="229" y="276"/>
            <a:chExt cx="5225" cy="1523"/>
          </a:xfrm>
        </p:grpSpPr>
        <p:sp>
          <p:nvSpPr>
            <p:cNvPr id="26642" name="Freeform 21">
              <a:extLst>
                <a:ext uri="{FF2B5EF4-FFF2-40B4-BE49-F238E27FC236}">
                  <a16:creationId xmlns:a16="http://schemas.microsoft.com/office/drawing/2014/main" id="{EDEAEAC9-C997-8B1D-490A-566956B5AB57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229" y="552"/>
              <a:ext cx="1640" cy="230"/>
            </a:xfrm>
            <a:custGeom>
              <a:avLst/>
              <a:gdLst>
                <a:gd name="T0" fmla="*/ 112 w 1640"/>
                <a:gd name="T1" fmla="*/ 206 h 230"/>
                <a:gd name="T2" fmla="*/ 0 w 1640"/>
                <a:gd name="T3" fmla="*/ 212 h 230"/>
                <a:gd name="T4" fmla="*/ 35 w 1640"/>
                <a:gd name="T5" fmla="*/ 224 h 230"/>
                <a:gd name="T6" fmla="*/ 53 w 1640"/>
                <a:gd name="T7" fmla="*/ 230 h 230"/>
                <a:gd name="T8" fmla="*/ 576 w 1640"/>
                <a:gd name="T9" fmla="*/ 189 h 230"/>
                <a:gd name="T10" fmla="*/ 876 w 1640"/>
                <a:gd name="T11" fmla="*/ 165 h 230"/>
                <a:gd name="T12" fmla="*/ 1052 w 1640"/>
                <a:gd name="T13" fmla="*/ 136 h 230"/>
                <a:gd name="T14" fmla="*/ 1264 w 1640"/>
                <a:gd name="T15" fmla="*/ 112 h 230"/>
                <a:gd name="T16" fmla="*/ 1329 w 1640"/>
                <a:gd name="T17" fmla="*/ 89 h 230"/>
                <a:gd name="T18" fmla="*/ 1417 w 1640"/>
                <a:gd name="T19" fmla="*/ 71 h 230"/>
                <a:gd name="T20" fmla="*/ 1487 w 1640"/>
                <a:gd name="T21" fmla="*/ 42 h 230"/>
                <a:gd name="T22" fmla="*/ 1552 w 1640"/>
                <a:gd name="T23" fmla="*/ 18 h 230"/>
                <a:gd name="T24" fmla="*/ 1640 w 1640"/>
                <a:gd name="T25" fmla="*/ 0 h 230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1640"/>
                <a:gd name="T40" fmla="*/ 0 h 230"/>
                <a:gd name="T41" fmla="*/ 1640 w 1640"/>
                <a:gd name="T42" fmla="*/ 230 h 230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1640" h="230">
                  <a:moveTo>
                    <a:pt x="112" y="206"/>
                  </a:moveTo>
                  <a:cubicBezTo>
                    <a:pt x="76" y="209"/>
                    <a:pt x="34" y="203"/>
                    <a:pt x="0" y="212"/>
                  </a:cubicBezTo>
                  <a:cubicBezTo>
                    <a:pt x="12" y="216"/>
                    <a:pt x="23" y="220"/>
                    <a:pt x="35" y="224"/>
                  </a:cubicBezTo>
                  <a:cubicBezTo>
                    <a:pt x="41" y="226"/>
                    <a:pt x="53" y="230"/>
                    <a:pt x="53" y="230"/>
                  </a:cubicBezTo>
                  <a:cubicBezTo>
                    <a:pt x="143" y="224"/>
                    <a:pt x="439" y="200"/>
                    <a:pt x="576" y="189"/>
                  </a:cubicBezTo>
                  <a:cubicBezTo>
                    <a:pt x="713" y="178"/>
                    <a:pt x="797" y="174"/>
                    <a:pt x="876" y="165"/>
                  </a:cubicBezTo>
                  <a:cubicBezTo>
                    <a:pt x="939" y="144"/>
                    <a:pt x="981" y="140"/>
                    <a:pt x="1052" y="136"/>
                  </a:cubicBezTo>
                  <a:cubicBezTo>
                    <a:pt x="1117" y="127"/>
                    <a:pt x="1216" y="122"/>
                    <a:pt x="1264" y="112"/>
                  </a:cubicBezTo>
                  <a:cubicBezTo>
                    <a:pt x="1310" y="104"/>
                    <a:pt x="1304" y="96"/>
                    <a:pt x="1329" y="89"/>
                  </a:cubicBezTo>
                  <a:cubicBezTo>
                    <a:pt x="1354" y="82"/>
                    <a:pt x="1391" y="79"/>
                    <a:pt x="1417" y="71"/>
                  </a:cubicBezTo>
                  <a:cubicBezTo>
                    <a:pt x="1443" y="63"/>
                    <a:pt x="1465" y="51"/>
                    <a:pt x="1487" y="42"/>
                  </a:cubicBezTo>
                  <a:cubicBezTo>
                    <a:pt x="1509" y="33"/>
                    <a:pt x="1527" y="25"/>
                    <a:pt x="1552" y="18"/>
                  </a:cubicBezTo>
                  <a:cubicBezTo>
                    <a:pt x="1577" y="11"/>
                    <a:pt x="1622" y="4"/>
                    <a:pt x="1640" y="0"/>
                  </a:cubicBezTo>
                </a:path>
              </a:pathLst>
            </a:custGeom>
            <a:noFill/>
            <a:ln w="19050">
              <a:solidFill>
                <a:srgbClr val="3333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26643" name="Freeform 22">
              <a:extLst>
                <a:ext uri="{FF2B5EF4-FFF2-40B4-BE49-F238E27FC236}">
                  <a16:creationId xmlns:a16="http://schemas.microsoft.com/office/drawing/2014/main" id="{68B873AC-935E-33CD-A261-CE33FFA4F898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547" y="893"/>
              <a:ext cx="517" cy="388"/>
            </a:xfrm>
            <a:custGeom>
              <a:avLst/>
              <a:gdLst>
                <a:gd name="T0" fmla="*/ 0 w 517"/>
                <a:gd name="T1" fmla="*/ 388 h 388"/>
                <a:gd name="T2" fmla="*/ 47 w 517"/>
                <a:gd name="T3" fmla="*/ 353 h 388"/>
                <a:gd name="T4" fmla="*/ 199 w 517"/>
                <a:gd name="T5" fmla="*/ 271 h 388"/>
                <a:gd name="T6" fmla="*/ 299 w 517"/>
                <a:gd name="T7" fmla="*/ 183 h 388"/>
                <a:gd name="T8" fmla="*/ 311 w 517"/>
                <a:gd name="T9" fmla="*/ 165 h 388"/>
                <a:gd name="T10" fmla="*/ 346 w 517"/>
                <a:gd name="T11" fmla="*/ 141 h 388"/>
                <a:gd name="T12" fmla="*/ 393 w 517"/>
                <a:gd name="T13" fmla="*/ 106 h 388"/>
                <a:gd name="T14" fmla="*/ 493 w 517"/>
                <a:gd name="T15" fmla="*/ 24 h 388"/>
                <a:gd name="T16" fmla="*/ 517 w 517"/>
                <a:gd name="T17" fmla="*/ 0 h 388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517"/>
                <a:gd name="T28" fmla="*/ 0 h 388"/>
                <a:gd name="T29" fmla="*/ 517 w 517"/>
                <a:gd name="T30" fmla="*/ 388 h 388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517" h="388">
                  <a:moveTo>
                    <a:pt x="0" y="388"/>
                  </a:moveTo>
                  <a:cubicBezTo>
                    <a:pt x="8" y="362"/>
                    <a:pt x="24" y="367"/>
                    <a:pt x="47" y="353"/>
                  </a:cubicBezTo>
                  <a:cubicBezTo>
                    <a:pt x="97" y="324"/>
                    <a:pt x="150" y="305"/>
                    <a:pt x="199" y="271"/>
                  </a:cubicBezTo>
                  <a:cubicBezTo>
                    <a:pt x="221" y="238"/>
                    <a:pt x="265" y="205"/>
                    <a:pt x="299" y="183"/>
                  </a:cubicBezTo>
                  <a:cubicBezTo>
                    <a:pt x="303" y="177"/>
                    <a:pt x="306" y="170"/>
                    <a:pt x="311" y="165"/>
                  </a:cubicBezTo>
                  <a:cubicBezTo>
                    <a:pt x="322" y="156"/>
                    <a:pt x="346" y="141"/>
                    <a:pt x="346" y="141"/>
                  </a:cubicBezTo>
                  <a:cubicBezTo>
                    <a:pt x="360" y="121"/>
                    <a:pt x="373" y="120"/>
                    <a:pt x="393" y="106"/>
                  </a:cubicBezTo>
                  <a:cubicBezTo>
                    <a:pt x="416" y="73"/>
                    <a:pt x="460" y="47"/>
                    <a:pt x="493" y="24"/>
                  </a:cubicBezTo>
                  <a:cubicBezTo>
                    <a:pt x="507" y="2"/>
                    <a:pt x="499" y="9"/>
                    <a:pt x="517" y="0"/>
                  </a:cubicBezTo>
                </a:path>
              </a:pathLst>
            </a:custGeom>
            <a:noFill/>
            <a:ln w="19050">
              <a:solidFill>
                <a:srgbClr val="3333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26644" name="Freeform 23">
              <a:extLst>
                <a:ext uri="{FF2B5EF4-FFF2-40B4-BE49-F238E27FC236}">
                  <a16:creationId xmlns:a16="http://schemas.microsoft.com/office/drawing/2014/main" id="{49F492AB-46DF-1A38-E1D4-E8D00C80741F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1123" y="1214"/>
              <a:ext cx="65" cy="55"/>
            </a:xfrm>
            <a:custGeom>
              <a:avLst/>
              <a:gdLst>
                <a:gd name="T0" fmla="*/ 17 w 65"/>
                <a:gd name="T1" fmla="*/ 14 h 55"/>
                <a:gd name="T2" fmla="*/ 58 w 65"/>
                <a:gd name="T3" fmla="*/ 20 h 55"/>
                <a:gd name="T4" fmla="*/ 53 w 65"/>
                <a:gd name="T5" fmla="*/ 50 h 55"/>
                <a:gd name="T6" fmla="*/ 35 w 65"/>
                <a:gd name="T7" fmla="*/ 44 h 55"/>
                <a:gd name="T8" fmla="*/ 17 w 65"/>
                <a:gd name="T9" fmla="*/ 14 h 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65"/>
                <a:gd name="T16" fmla="*/ 0 h 55"/>
                <a:gd name="T17" fmla="*/ 65 w 65"/>
                <a:gd name="T18" fmla="*/ 55 h 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65" h="55">
                  <a:moveTo>
                    <a:pt x="17" y="14"/>
                  </a:moveTo>
                  <a:cubicBezTo>
                    <a:pt x="31" y="16"/>
                    <a:pt x="48" y="10"/>
                    <a:pt x="58" y="20"/>
                  </a:cubicBezTo>
                  <a:cubicBezTo>
                    <a:pt x="65" y="27"/>
                    <a:pt x="60" y="43"/>
                    <a:pt x="53" y="50"/>
                  </a:cubicBezTo>
                  <a:cubicBezTo>
                    <a:pt x="49" y="55"/>
                    <a:pt x="41" y="46"/>
                    <a:pt x="35" y="44"/>
                  </a:cubicBezTo>
                  <a:cubicBezTo>
                    <a:pt x="10" y="7"/>
                    <a:pt x="0" y="0"/>
                    <a:pt x="17" y="14"/>
                  </a:cubicBezTo>
                  <a:close/>
                </a:path>
              </a:pathLst>
            </a:custGeom>
            <a:solidFill>
              <a:schemeClr val="accent1"/>
            </a:solidFill>
            <a:ln w="19050">
              <a:solidFill>
                <a:srgbClr val="333399"/>
              </a:solidFill>
              <a:round/>
              <a:headEnd/>
              <a:tailEnd/>
            </a:ln>
          </p:spPr>
          <p:txBody>
            <a:bodyPr/>
            <a:lstStyle/>
            <a:p>
              <a:endParaRPr lang="nb-NO"/>
            </a:p>
          </p:txBody>
        </p:sp>
        <p:sp>
          <p:nvSpPr>
            <p:cNvPr id="26645" name="Freeform 24">
              <a:extLst>
                <a:ext uri="{FF2B5EF4-FFF2-40B4-BE49-F238E27FC236}">
                  <a16:creationId xmlns:a16="http://schemas.microsoft.com/office/drawing/2014/main" id="{DF2DE88F-7A6C-D963-ABBB-99BDB525FF9A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1600" y="276"/>
              <a:ext cx="1832" cy="1464"/>
            </a:xfrm>
            <a:custGeom>
              <a:avLst/>
              <a:gdLst>
                <a:gd name="T0" fmla="*/ 52 w 1832"/>
                <a:gd name="T1" fmla="*/ 1423 h 1464"/>
                <a:gd name="T2" fmla="*/ 57 w 1832"/>
                <a:gd name="T3" fmla="*/ 1464 h 1464"/>
                <a:gd name="T4" fmla="*/ 93 w 1832"/>
                <a:gd name="T5" fmla="*/ 1452 h 1464"/>
                <a:gd name="T6" fmla="*/ 128 w 1832"/>
                <a:gd name="T7" fmla="*/ 1428 h 1464"/>
                <a:gd name="T8" fmla="*/ 169 w 1832"/>
                <a:gd name="T9" fmla="*/ 1381 h 1464"/>
                <a:gd name="T10" fmla="*/ 210 w 1832"/>
                <a:gd name="T11" fmla="*/ 1334 h 1464"/>
                <a:gd name="T12" fmla="*/ 257 w 1832"/>
                <a:gd name="T13" fmla="*/ 1299 h 1464"/>
                <a:gd name="T14" fmla="*/ 298 w 1832"/>
                <a:gd name="T15" fmla="*/ 1264 h 1464"/>
                <a:gd name="T16" fmla="*/ 334 w 1832"/>
                <a:gd name="T17" fmla="*/ 1235 h 1464"/>
                <a:gd name="T18" fmla="*/ 387 w 1832"/>
                <a:gd name="T19" fmla="*/ 1199 h 1464"/>
                <a:gd name="T20" fmla="*/ 434 w 1832"/>
                <a:gd name="T21" fmla="*/ 1158 h 1464"/>
                <a:gd name="T22" fmla="*/ 469 w 1832"/>
                <a:gd name="T23" fmla="*/ 1135 h 1464"/>
                <a:gd name="T24" fmla="*/ 557 w 1832"/>
                <a:gd name="T25" fmla="*/ 1064 h 1464"/>
                <a:gd name="T26" fmla="*/ 575 w 1832"/>
                <a:gd name="T27" fmla="*/ 1052 h 1464"/>
                <a:gd name="T28" fmla="*/ 598 w 1832"/>
                <a:gd name="T29" fmla="*/ 1017 h 1464"/>
                <a:gd name="T30" fmla="*/ 651 w 1832"/>
                <a:gd name="T31" fmla="*/ 976 h 1464"/>
                <a:gd name="T32" fmla="*/ 663 w 1832"/>
                <a:gd name="T33" fmla="*/ 958 h 1464"/>
                <a:gd name="T34" fmla="*/ 698 w 1832"/>
                <a:gd name="T35" fmla="*/ 935 h 1464"/>
                <a:gd name="T36" fmla="*/ 857 w 1832"/>
                <a:gd name="T37" fmla="*/ 805 h 1464"/>
                <a:gd name="T38" fmla="*/ 927 w 1832"/>
                <a:gd name="T39" fmla="*/ 758 h 1464"/>
                <a:gd name="T40" fmla="*/ 957 w 1832"/>
                <a:gd name="T41" fmla="*/ 735 h 1464"/>
                <a:gd name="T42" fmla="*/ 998 w 1832"/>
                <a:gd name="T43" fmla="*/ 688 h 1464"/>
                <a:gd name="T44" fmla="*/ 1121 w 1832"/>
                <a:gd name="T45" fmla="*/ 600 h 1464"/>
                <a:gd name="T46" fmla="*/ 1127 w 1832"/>
                <a:gd name="T47" fmla="*/ 582 h 1464"/>
                <a:gd name="T48" fmla="*/ 1145 w 1832"/>
                <a:gd name="T49" fmla="*/ 576 h 1464"/>
                <a:gd name="T50" fmla="*/ 1198 w 1832"/>
                <a:gd name="T51" fmla="*/ 541 h 1464"/>
                <a:gd name="T52" fmla="*/ 1304 w 1832"/>
                <a:gd name="T53" fmla="*/ 476 h 1464"/>
                <a:gd name="T54" fmla="*/ 1368 w 1832"/>
                <a:gd name="T55" fmla="*/ 412 h 1464"/>
                <a:gd name="T56" fmla="*/ 1439 w 1832"/>
                <a:gd name="T57" fmla="*/ 359 h 1464"/>
                <a:gd name="T58" fmla="*/ 1456 w 1832"/>
                <a:gd name="T59" fmla="*/ 347 h 1464"/>
                <a:gd name="T60" fmla="*/ 1497 w 1832"/>
                <a:gd name="T61" fmla="*/ 300 h 1464"/>
                <a:gd name="T62" fmla="*/ 1527 w 1832"/>
                <a:gd name="T63" fmla="*/ 271 h 1464"/>
                <a:gd name="T64" fmla="*/ 1592 w 1832"/>
                <a:gd name="T65" fmla="*/ 212 h 1464"/>
                <a:gd name="T66" fmla="*/ 1609 w 1832"/>
                <a:gd name="T67" fmla="*/ 200 h 1464"/>
                <a:gd name="T68" fmla="*/ 1627 w 1832"/>
                <a:gd name="T69" fmla="*/ 188 h 1464"/>
                <a:gd name="T70" fmla="*/ 1644 w 1832"/>
                <a:gd name="T71" fmla="*/ 177 h 1464"/>
                <a:gd name="T72" fmla="*/ 1674 w 1832"/>
                <a:gd name="T73" fmla="*/ 141 h 1464"/>
                <a:gd name="T74" fmla="*/ 1709 w 1832"/>
                <a:gd name="T75" fmla="*/ 118 h 1464"/>
                <a:gd name="T76" fmla="*/ 1756 w 1832"/>
                <a:gd name="T77" fmla="*/ 77 h 1464"/>
                <a:gd name="T78" fmla="*/ 1803 w 1832"/>
                <a:gd name="T79" fmla="*/ 36 h 1464"/>
                <a:gd name="T80" fmla="*/ 1832 w 1832"/>
                <a:gd name="T81" fmla="*/ 0 h 1464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1832"/>
                <a:gd name="T124" fmla="*/ 0 h 1464"/>
                <a:gd name="T125" fmla="*/ 1832 w 1832"/>
                <a:gd name="T126" fmla="*/ 1464 h 1464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1832" h="1464">
                  <a:moveTo>
                    <a:pt x="52" y="1423"/>
                  </a:moveTo>
                  <a:cubicBezTo>
                    <a:pt x="0" y="1406"/>
                    <a:pt x="41" y="1453"/>
                    <a:pt x="57" y="1464"/>
                  </a:cubicBezTo>
                  <a:cubicBezTo>
                    <a:pt x="69" y="1460"/>
                    <a:pt x="81" y="1456"/>
                    <a:pt x="93" y="1452"/>
                  </a:cubicBezTo>
                  <a:cubicBezTo>
                    <a:pt x="106" y="1448"/>
                    <a:pt x="128" y="1428"/>
                    <a:pt x="128" y="1428"/>
                  </a:cubicBezTo>
                  <a:cubicBezTo>
                    <a:pt x="136" y="1404"/>
                    <a:pt x="153" y="1401"/>
                    <a:pt x="169" y="1381"/>
                  </a:cubicBezTo>
                  <a:cubicBezTo>
                    <a:pt x="205" y="1335"/>
                    <a:pt x="178" y="1357"/>
                    <a:pt x="210" y="1334"/>
                  </a:cubicBezTo>
                  <a:cubicBezTo>
                    <a:pt x="224" y="1314"/>
                    <a:pt x="237" y="1313"/>
                    <a:pt x="257" y="1299"/>
                  </a:cubicBezTo>
                  <a:cubicBezTo>
                    <a:pt x="259" y="1293"/>
                    <a:pt x="263" y="1322"/>
                    <a:pt x="298" y="1264"/>
                  </a:cubicBezTo>
                  <a:cubicBezTo>
                    <a:pt x="333" y="1206"/>
                    <a:pt x="316" y="1255"/>
                    <a:pt x="334" y="1235"/>
                  </a:cubicBezTo>
                  <a:cubicBezTo>
                    <a:pt x="351" y="1217"/>
                    <a:pt x="363" y="1207"/>
                    <a:pt x="387" y="1199"/>
                  </a:cubicBezTo>
                  <a:cubicBezTo>
                    <a:pt x="405" y="1181"/>
                    <a:pt x="410" y="1166"/>
                    <a:pt x="434" y="1158"/>
                  </a:cubicBezTo>
                  <a:cubicBezTo>
                    <a:pt x="445" y="1150"/>
                    <a:pt x="459" y="1145"/>
                    <a:pt x="469" y="1135"/>
                  </a:cubicBezTo>
                  <a:cubicBezTo>
                    <a:pt x="497" y="1108"/>
                    <a:pt x="516" y="1075"/>
                    <a:pt x="557" y="1064"/>
                  </a:cubicBezTo>
                  <a:cubicBezTo>
                    <a:pt x="563" y="1060"/>
                    <a:pt x="570" y="1057"/>
                    <a:pt x="575" y="1052"/>
                  </a:cubicBezTo>
                  <a:cubicBezTo>
                    <a:pt x="584" y="1041"/>
                    <a:pt x="586" y="1025"/>
                    <a:pt x="598" y="1017"/>
                  </a:cubicBezTo>
                  <a:cubicBezTo>
                    <a:pt x="623" y="1000"/>
                    <a:pt x="633" y="997"/>
                    <a:pt x="651" y="976"/>
                  </a:cubicBezTo>
                  <a:cubicBezTo>
                    <a:pt x="656" y="970"/>
                    <a:pt x="658" y="963"/>
                    <a:pt x="663" y="958"/>
                  </a:cubicBezTo>
                  <a:cubicBezTo>
                    <a:pt x="674" y="949"/>
                    <a:pt x="698" y="935"/>
                    <a:pt x="698" y="935"/>
                  </a:cubicBezTo>
                  <a:cubicBezTo>
                    <a:pt x="736" y="879"/>
                    <a:pt x="803" y="843"/>
                    <a:pt x="857" y="805"/>
                  </a:cubicBezTo>
                  <a:cubicBezTo>
                    <a:pt x="881" y="788"/>
                    <a:pt x="899" y="768"/>
                    <a:pt x="927" y="758"/>
                  </a:cubicBezTo>
                  <a:cubicBezTo>
                    <a:pt x="965" y="704"/>
                    <a:pt x="912" y="772"/>
                    <a:pt x="957" y="735"/>
                  </a:cubicBezTo>
                  <a:cubicBezTo>
                    <a:pt x="974" y="721"/>
                    <a:pt x="978" y="702"/>
                    <a:pt x="998" y="688"/>
                  </a:cubicBezTo>
                  <a:cubicBezTo>
                    <a:pt x="1025" y="648"/>
                    <a:pt x="1079" y="622"/>
                    <a:pt x="1121" y="600"/>
                  </a:cubicBezTo>
                  <a:cubicBezTo>
                    <a:pt x="1123" y="594"/>
                    <a:pt x="1123" y="586"/>
                    <a:pt x="1127" y="582"/>
                  </a:cubicBezTo>
                  <a:cubicBezTo>
                    <a:pt x="1131" y="578"/>
                    <a:pt x="1140" y="579"/>
                    <a:pt x="1145" y="576"/>
                  </a:cubicBezTo>
                  <a:cubicBezTo>
                    <a:pt x="1165" y="563"/>
                    <a:pt x="1174" y="549"/>
                    <a:pt x="1198" y="541"/>
                  </a:cubicBezTo>
                  <a:cubicBezTo>
                    <a:pt x="1225" y="522"/>
                    <a:pt x="1281" y="499"/>
                    <a:pt x="1304" y="476"/>
                  </a:cubicBezTo>
                  <a:cubicBezTo>
                    <a:pt x="1326" y="454"/>
                    <a:pt x="1344" y="432"/>
                    <a:pt x="1368" y="412"/>
                  </a:cubicBezTo>
                  <a:cubicBezTo>
                    <a:pt x="1391" y="393"/>
                    <a:pt x="1413" y="376"/>
                    <a:pt x="1439" y="359"/>
                  </a:cubicBezTo>
                  <a:cubicBezTo>
                    <a:pt x="1445" y="355"/>
                    <a:pt x="1456" y="347"/>
                    <a:pt x="1456" y="347"/>
                  </a:cubicBezTo>
                  <a:cubicBezTo>
                    <a:pt x="1484" y="306"/>
                    <a:pt x="1468" y="320"/>
                    <a:pt x="1497" y="300"/>
                  </a:cubicBezTo>
                  <a:cubicBezTo>
                    <a:pt x="1529" y="251"/>
                    <a:pt x="1487" y="310"/>
                    <a:pt x="1527" y="271"/>
                  </a:cubicBezTo>
                  <a:cubicBezTo>
                    <a:pt x="1555" y="244"/>
                    <a:pt x="1554" y="237"/>
                    <a:pt x="1592" y="212"/>
                  </a:cubicBezTo>
                  <a:cubicBezTo>
                    <a:pt x="1598" y="208"/>
                    <a:pt x="1603" y="204"/>
                    <a:pt x="1609" y="200"/>
                  </a:cubicBezTo>
                  <a:cubicBezTo>
                    <a:pt x="1615" y="196"/>
                    <a:pt x="1621" y="192"/>
                    <a:pt x="1627" y="188"/>
                  </a:cubicBezTo>
                  <a:cubicBezTo>
                    <a:pt x="1633" y="184"/>
                    <a:pt x="1644" y="177"/>
                    <a:pt x="1644" y="177"/>
                  </a:cubicBezTo>
                  <a:cubicBezTo>
                    <a:pt x="1655" y="161"/>
                    <a:pt x="1658" y="153"/>
                    <a:pt x="1674" y="141"/>
                  </a:cubicBezTo>
                  <a:cubicBezTo>
                    <a:pt x="1685" y="132"/>
                    <a:pt x="1709" y="118"/>
                    <a:pt x="1709" y="118"/>
                  </a:cubicBezTo>
                  <a:cubicBezTo>
                    <a:pt x="1723" y="98"/>
                    <a:pt x="1735" y="90"/>
                    <a:pt x="1756" y="77"/>
                  </a:cubicBezTo>
                  <a:cubicBezTo>
                    <a:pt x="1770" y="57"/>
                    <a:pt x="1782" y="49"/>
                    <a:pt x="1803" y="36"/>
                  </a:cubicBezTo>
                  <a:cubicBezTo>
                    <a:pt x="1810" y="15"/>
                    <a:pt x="1819" y="16"/>
                    <a:pt x="1832" y="0"/>
                  </a:cubicBezTo>
                </a:path>
              </a:pathLst>
            </a:custGeom>
            <a:noFill/>
            <a:ln w="19050">
              <a:solidFill>
                <a:srgbClr val="3333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26646" name="Freeform 25">
              <a:extLst>
                <a:ext uri="{FF2B5EF4-FFF2-40B4-BE49-F238E27FC236}">
                  <a16:creationId xmlns:a16="http://schemas.microsoft.com/office/drawing/2014/main" id="{D0937F10-4C3F-A2E2-7A32-0E4CD602E8C2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1824" y="864"/>
              <a:ext cx="1216" cy="935"/>
            </a:xfrm>
            <a:custGeom>
              <a:avLst/>
              <a:gdLst>
                <a:gd name="T0" fmla="*/ 827 w 1216"/>
                <a:gd name="T1" fmla="*/ 212 h 935"/>
                <a:gd name="T2" fmla="*/ 927 w 1216"/>
                <a:gd name="T3" fmla="*/ 212 h 935"/>
                <a:gd name="T4" fmla="*/ 950 w 1216"/>
                <a:gd name="T5" fmla="*/ 176 h 935"/>
                <a:gd name="T6" fmla="*/ 962 w 1216"/>
                <a:gd name="T7" fmla="*/ 141 h 935"/>
                <a:gd name="T8" fmla="*/ 956 w 1216"/>
                <a:gd name="T9" fmla="*/ 76 h 935"/>
                <a:gd name="T10" fmla="*/ 856 w 1216"/>
                <a:gd name="T11" fmla="*/ 0 h 935"/>
                <a:gd name="T12" fmla="*/ 639 w 1216"/>
                <a:gd name="T13" fmla="*/ 18 h 935"/>
                <a:gd name="T14" fmla="*/ 562 w 1216"/>
                <a:gd name="T15" fmla="*/ 29 h 935"/>
                <a:gd name="T16" fmla="*/ 427 w 1216"/>
                <a:gd name="T17" fmla="*/ 71 h 935"/>
                <a:gd name="T18" fmla="*/ 392 w 1216"/>
                <a:gd name="T19" fmla="*/ 94 h 935"/>
                <a:gd name="T20" fmla="*/ 315 w 1216"/>
                <a:gd name="T21" fmla="*/ 118 h 935"/>
                <a:gd name="T22" fmla="*/ 251 w 1216"/>
                <a:gd name="T23" fmla="*/ 159 h 935"/>
                <a:gd name="T24" fmla="*/ 204 w 1216"/>
                <a:gd name="T25" fmla="*/ 194 h 935"/>
                <a:gd name="T26" fmla="*/ 157 w 1216"/>
                <a:gd name="T27" fmla="*/ 223 h 935"/>
                <a:gd name="T28" fmla="*/ 121 w 1216"/>
                <a:gd name="T29" fmla="*/ 253 h 935"/>
                <a:gd name="T30" fmla="*/ 16 w 1216"/>
                <a:gd name="T31" fmla="*/ 323 h 935"/>
                <a:gd name="T32" fmla="*/ 22 w 1216"/>
                <a:gd name="T33" fmla="*/ 394 h 935"/>
                <a:gd name="T34" fmla="*/ 45 w 1216"/>
                <a:gd name="T35" fmla="*/ 417 h 935"/>
                <a:gd name="T36" fmla="*/ 57 w 1216"/>
                <a:gd name="T37" fmla="*/ 435 h 935"/>
                <a:gd name="T38" fmla="*/ 121 w 1216"/>
                <a:gd name="T39" fmla="*/ 447 h 935"/>
                <a:gd name="T40" fmla="*/ 650 w 1216"/>
                <a:gd name="T41" fmla="*/ 429 h 935"/>
                <a:gd name="T42" fmla="*/ 792 w 1216"/>
                <a:gd name="T43" fmla="*/ 406 h 935"/>
                <a:gd name="T44" fmla="*/ 956 w 1216"/>
                <a:gd name="T45" fmla="*/ 359 h 935"/>
                <a:gd name="T46" fmla="*/ 1003 w 1216"/>
                <a:gd name="T47" fmla="*/ 323 h 935"/>
                <a:gd name="T48" fmla="*/ 1050 w 1216"/>
                <a:gd name="T49" fmla="*/ 282 h 935"/>
                <a:gd name="T50" fmla="*/ 1080 w 1216"/>
                <a:gd name="T51" fmla="*/ 259 h 935"/>
                <a:gd name="T52" fmla="*/ 1032 w 1216"/>
                <a:gd name="T53" fmla="*/ 288 h 935"/>
                <a:gd name="T54" fmla="*/ 997 w 1216"/>
                <a:gd name="T55" fmla="*/ 312 h 935"/>
                <a:gd name="T56" fmla="*/ 980 w 1216"/>
                <a:gd name="T57" fmla="*/ 323 h 935"/>
                <a:gd name="T58" fmla="*/ 909 w 1216"/>
                <a:gd name="T59" fmla="*/ 411 h 935"/>
                <a:gd name="T60" fmla="*/ 1003 w 1216"/>
                <a:gd name="T61" fmla="*/ 458 h 935"/>
                <a:gd name="T62" fmla="*/ 1050 w 1216"/>
                <a:gd name="T63" fmla="*/ 447 h 935"/>
                <a:gd name="T64" fmla="*/ 1080 w 1216"/>
                <a:gd name="T65" fmla="*/ 423 h 935"/>
                <a:gd name="T66" fmla="*/ 1174 w 1216"/>
                <a:gd name="T67" fmla="*/ 359 h 935"/>
                <a:gd name="T68" fmla="*/ 1215 w 1216"/>
                <a:gd name="T69" fmla="*/ 382 h 935"/>
                <a:gd name="T70" fmla="*/ 1209 w 1216"/>
                <a:gd name="T71" fmla="*/ 429 h 935"/>
                <a:gd name="T72" fmla="*/ 1185 w 1216"/>
                <a:gd name="T73" fmla="*/ 464 h 935"/>
                <a:gd name="T74" fmla="*/ 1074 w 1216"/>
                <a:gd name="T75" fmla="*/ 564 h 935"/>
                <a:gd name="T76" fmla="*/ 1062 w 1216"/>
                <a:gd name="T77" fmla="*/ 582 h 935"/>
                <a:gd name="T78" fmla="*/ 1044 w 1216"/>
                <a:gd name="T79" fmla="*/ 594 h 935"/>
                <a:gd name="T80" fmla="*/ 1015 w 1216"/>
                <a:gd name="T81" fmla="*/ 629 h 935"/>
                <a:gd name="T82" fmla="*/ 950 w 1216"/>
                <a:gd name="T83" fmla="*/ 688 h 935"/>
                <a:gd name="T84" fmla="*/ 897 w 1216"/>
                <a:gd name="T85" fmla="*/ 741 h 935"/>
                <a:gd name="T86" fmla="*/ 850 w 1216"/>
                <a:gd name="T87" fmla="*/ 788 h 935"/>
                <a:gd name="T88" fmla="*/ 686 w 1216"/>
                <a:gd name="T89" fmla="*/ 905 h 935"/>
                <a:gd name="T90" fmla="*/ 668 w 1216"/>
                <a:gd name="T91" fmla="*/ 935 h 935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w 1216"/>
                <a:gd name="T139" fmla="*/ 0 h 935"/>
                <a:gd name="T140" fmla="*/ 1216 w 1216"/>
                <a:gd name="T141" fmla="*/ 935 h 935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T138" t="T139" r="T140" b="T141"/>
              <a:pathLst>
                <a:path w="1216" h="935">
                  <a:moveTo>
                    <a:pt x="827" y="212"/>
                  </a:moveTo>
                  <a:cubicBezTo>
                    <a:pt x="864" y="223"/>
                    <a:pt x="890" y="222"/>
                    <a:pt x="927" y="212"/>
                  </a:cubicBezTo>
                  <a:cubicBezTo>
                    <a:pt x="935" y="200"/>
                    <a:pt x="942" y="188"/>
                    <a:pt x="950" y="176"/>
                  </a:cubicBezTo>
                  <a:cubicBezTo>
                    <a:pt x="957" y="166"/>
                    <a:pt x="962" y="141"/>
                    <a:pt x="962" y="141"/>
                  </a:cubicBezTo>
                  <a:cubicBezTo>
                    <a:pt x="960" y="119"/>
                    <a:pt x="961" y="97"/>
                    <a:pt x="956" y="76"/>
                  </a:cubicBezTo>
                  <a:cubicBezTo>
                    <a:pt x="948" y="42"/>
                    <a:pt x="887" y="10"/>
                    <a:pt x="856" y="0"/>
                  </a:cubicBezTo>
                  <a:cubicBezTo>
                    <a:pt x="783" y="4"/>
                    <a:pt x="712" y="13"/>
                    <a:pt x="639" y="18"/>
                  </a:cubicBezTo>
                  <a:cubicBezTo>
                    <a:pt x="614" y="23"/>
                    <a:pt x="587" y="24"/>
                    <a:pt x="562" y="29"/>
                  </a:cubicBezTo>
                  <a:cubicBezTo>
                    <a:pt x="519" y="38"/>
                    <a:pt x="468" y="57"/>
                    <a:pt x="427" y="71"/>
                  </a:cubicBezTo>
                  <a:cubicBezTo>
                    <a:pt x="410" y="77"/>
                    <a:pt x="408" y="87"/>
                    <a:pt x="392" y="94"/>
                  </a:cubicBezTo>
                  <a:cubicBezTo>
                    <a:pt x="365" y="107"/>
                    <a:pt x="332" y="101"/>
                    <a:pt x="315" y="118"/>
                  </a:cubicBezTo>
                  <a:cubicBezTo>
                    <a:pt x="298" y="135"/>
                    <a:pt x="274" y="151"/>
                    <a:pt x="251" y="159"/>
                  </a:cubicBezTo>
                  <a:cubicBezTo>
                    <a:pt x="237" y="179"/>
                    <a:pt x="224" y="180"/>
                    <a:pt x="204" y="194"/>
                  </a:cubicBezTo>
                  <a:cubicBezTo>
                    <a:pt x="188" y="218"/>
                    <a:pt x="181" y="211"/>
                    <a:pt x="157" y="223"/>
                  </a:cubicBezTo>
                  <a:cubicBezTo>
                    <a:pt x="130" y="237"/>
                    <a:pt x="147" y="233"/>
                    <a:pt x="121" y="253"/>
                  </a:cubicBezTo>
                  <a:cubicBezTo>
                    <a:pt x="87" y="280"/>
                    <a:pt x="46" y="293"/>
                    <a:pt x="16" y="323"/>
                  </a:cubicBezTo>
                  <a:cubicBezTo>
                    <a:pt x="3" y="362"/>
                    <a:pt x="0" y="361"/>
                    <a:pt x="22" y="394"/>
                  </a:cubicBezTo>
                  <a:cubicBezTo>
                    <a:pt x="33" y="431"/>
                    <a:pt x="17" y="395"/>
                    <a:pt x="45" y="417"/>
                  </a:cubicBezTo>
                  <a:cubicBezTo>
                    <a:pt x="51" y="422"/>
                    <a:pt x="51" y="430"/>
                    <a:pt x="57" y="435"/>
                  </a:cubicBezTo>
                  <a:cubicBezTo>
                    <a:pt x="74" y="449"/>
                    <a:pt x="99" y="444"/>
                    <a:pt x="121" y="447"/>
                  </a:cubicBezTo>
                  <a:cubicBezTo>
                    <a:pt x="292" y="444"/>
                    <a:pt x="477" y="451"/>
                    <a:pt x="650" y="429"/>
                  </a:cubicBezTo>
                  <a:cubicBezTo>
                    <a:pt x="698" y="413"/>
                    <a:pt x="740" y="410"/>
                    <a:pt x="792" y="406"/>
                  </a:cubicBezTo>
                  <a:cubicBezTo>
                    <a:pt x="847" y="387"/>
                    <a:pt x="905" y="390"/>
                    <a:pt x="956" y="359"/>
                  </a:cubicBezTo>
                  <a:cubicBezTo>
                    <a:pt x="970" y="338"/>
                    <a:pt x="979" y="331"/>
                    <a:pt x="1003" y="323"/>
                  </a:cubicBezTo>
                  <a:cubicBezTo>
                    <a:pt x="1015" y="306"/>
                    <a:pt x="1050" y="282"/>
                    <a:pt x="1050" y="282"/>
                  </a:cubicBezTo>
                  <a:cubicBezTo>
                    <a:pt x="1058" y="270"/>
                    <a:pt x="1072" y="244"/>
                    <a:pt x="1080" y="259"/>
                  </a:cubicBezTo>
                  <a:cubicBezTo>
                    <a:pt x="1088" y="276"/>
                    <a:pt x="1032" y="288"/>
                    <a:pt x="1032" y="288"/>
                  </a:cubicBezTo>
                  <a:cubicBezTo>
                    <a:pt x="1020" y="296"/>
                    <a:pt x="1009" y="304"/>
                    <a:pt x="997" y="312"/>
                  </a:cubicBezTo>
                  <a:cubicBezTo>
                    <a:pt x="991" y="316"/>
                    <a:pt x="980" y="323"/>
                    <a:pt x="980" y="323"/>
                  </a:cubicBezTo>
                  <a:cubicBezTo>
                    <a:pt x="959" y="354"/>
                    <a:pt x="931" y="380"/>
                    <a:pt x="909" y="411"/>
                  </a:cubicBezTo>
                  <a:cubicBezTo>
                    <a:pt x="918" y="483"/>
                    <a:pt x="925" y="465"/>
                    <a:pt x="1003" y="458"/>
                  </a:cubicBezTo>
                  <a:cubicBezTo>
                    <a:pt x="1007" y="457"/>
                    <a:pt x="1043" y="453"/>
                    <a:pt x="1050" y="447"/>
                  </a:cubicBezTo>
                  <a:cubicBezTo>
                    <a:pt x="1089" y="416"/>
                    <a:pt x="1035" y="438"/>
                    <a:pt x="1080" y="423"/>
                  </a:cubicBezTo>
                  <a:cubicBezTo>
                    <a:pt x="1106" y="382"/>
                    <a:pt x="1135" y="383"/>
                    <a:pt x="1174" y="359"/>
                  </a:cubicBezTo>
                  <a:cubicBezTo>
                    <a:pt x="1189" y="362"/>
                    <a:pt x="1213" y="358"/>
                    <a:pt x="1215" y="382"/>
                  </a:cubicBezTo>
                  <a:cubicBezTo>
                    <a:pt x="1216" y="398"/>
                    <a:pt x="1214" y="414"/>
                    <a:pt x="1209" y="429"/>
                  </a:cubicBezTo>
                  <a:cubicBezTo>
                    <a:pt x="1204" y="442"/>
                    <a:pt x="1185" y="464"/>
                    <a:pt x="1185" y="464"/>
                  </a:cubicBezTo>
                  <a:cubicBezTo>
                    <a:pt x="1173" y="499"/>
                    <a:pt x="1107" y="541"/>
                    <a:pt x="1074" y="564"/>
                  </a:cubicBezTo>
                  <a:cubicBezTo>
                    <a:pt x="1070" y="570"/>
                    <a:pt x="1067" y="577"/>
                    <a:pt x="1062" y="582"/>
                  </a:cubicBezTo>
                  <a:cubicBezTo>
                    <a:pt x="1057" y="587"/>
                    <a:pt x="1049" y="589"/>
                    <a:pt x="1044" y="594"/>
                  </a:cubicBezTo>
                  <a:cubicBezTo>
                    <a:pt x="1004" y="641"/>
                    <a:pt x="1059" y="598"/>
                    <a:pt x="1015" y="629"/>
                  </a:cubicBezTo>
                  <a:cubicBezTo>
                    <a:pt x="999" y="653"/>
                    <a:pt x="974" y="672"/>
                    <a:pt x="950" y="688"/>
                  </a:cubicBezTo>
                  <a:cubicBezTo>
                    <a:pt x="942" y="711"/>
                    <a:pt x="920" y="733"/>
                    <a:pt x="897" y="741"/>
                  </a:cubicBezTo>
                  <a:cubicBezTo>
                    <a:pt x="880" y="758"/>
                    <a:pt x="870" y="775"/>
                    <a:pt x="850" y="788"/>
                  </a:cubicBezTo>
                  <a:cubicBezTo>
                    <a:pt x="814" y="843"/>
                    <a:pt x="748" y="883"/>
                    <a:pt x="686" y="905"/>
                  </a:cubicBezTo>
                  <a:cubicBezTo>
                    <a:pt x="679" y="933"/>
                    <a:pt x="687" y="925"/>
                    <a:pt x="668" y="935"/>
                  </a:cubicBezTo>
                </a:path>
              </a:pathLst>
            </a:custGeom>
            <a:noFill/>
            <a:ln w="19050">
              <a:solidFill>
                <a:srgbClr val="3333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26647" name="Freeform 26">
              <a:extLst>
                <a:ext uri="{FF2B5EF4-FFF2-40B4-BE49-F238E27FC236}">
                  <a16:creationId xmlns:a16="http://schemas.microsoft.com/office/drawing/2014/main" id="{17CB324B-925C-381F-F12B-9C383B16A8B9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2892" y="1152"/>
              <a:ext cx="846" cy="605"/>
            </a:xfrm>
            <a:custGeom>
              <a:avLst/>
              <a:gdLst>
                <a:gd name="T0" fmla="*/ 576 w 846"/>
                <a:gd name="T1" fmla="*/ 76 h 605"/>
                <a:gd name="T2" fmla="*/ 552 w 846"/>
                <a:gd name="T3" fmla="*/ 0 h 605"/>
                <a:gd name="T4" fmla="*/ 405 w 846"/>
                <a:gd name="T5" fmla="*/ 29 h 605"/>
                <a:gd name="T6" fmla="*/ 288 w 846"/>
                <a:gd name="T7" fmla="*/ 65 h 605"/>
                <a:gd name="T8" fmla="*/ 270 w 846"/>
                <a:gd name="T9" fmla="*/ 76 h 605"/>
                <a:gd name="T10" fmla="*/ 252 w 846"/>
                <a:gd name="T11" fmla="*/ 82 h 605"/>
                <a:gd name="T12" fmla="*/ 388 w 846"/>
                <a:gd name="T13" fmla="*/ 165 h 605"/>
                <a:gd name="T14" fmla="*/ 582 w 846"/>
                <a:gd name="T15" fmla="*/ 159 h 605"/>
                <a:gd name="T16" fmla="*/ 617 w 846"/>
                <a:gd name="T17" fmla="*/ 147 h 605"/>
                <a:gd name="T18" fmla="*/ 676 w 846"/>
                <a:gd name="T19" fmla="*/ 100 h 605"/>
                <a:gd name="T20" fmla="*/ 846 w 846"/>
                <a:gd name="T21" fmla="*/ 29 h 605"/>
                <a:gd name="T22" fmla="*/ 658 w 846"/>
                <a:gd name="T23" fmla="*/ 65 h 605"/>
                <a:gd name="T24" fmla="*/ 617 w 846"/>
                <a:gd name="T25" fmla="*/ 112 h 605"/>
                <a:gd name="T26" fmla="*/ 540 w 846"/>
                <a:gd name="T27" fmla="*/ 170 h 605"/>
                <a:gd name="T28" fmla="*/ 399 w 846"/>
                <a:gd name="T29" fmla="*/ 259 h 605"/>
                <a:gd name="T30" fmla="*/ 347 w 846"/>
                <a:gd name="T31" fmla="*/ 300 h 605"/>
                <a:gd name="T32" fmla="*/ 300 w 846"/>
                <a:gd name="T33" fmla="*/ 335 h 605"/>
                <a:gd name="T34" fmla="*/ 264 w 846"/>
                <a:gd name="T35" fmla="*/ 359 h 605"/>
                <a:gd name="T36" fmla="*/ 241 w 846"/>
                <a:gd name="T37" fmla="*/ 394 h 605"/>
                <a:gd name="T38" fmla="*/ 205 w 846"/>
                <a:gd name="T39" fmla="*/ 411 h 605"/>
                <a:gd name="T40" fmla="*/ 147 w 846"/>
                <a:gd name="T41" fmla="*/ 470 h 605"/>
                <a:gd name="T42" fmla="*/ 123 w 846"/>
                <a:gd name="T43" fmla="*/ 494 h 605"/>
                <a:gd name="T44" fmla="*/ 76 w 846"/>
                <a:gd name="T45" fmla="*/ 529 h 605"/>
                <a:gd name="T46" fmla="*/ 12 w 846"/>
                <a:gd name="T47" fmla="*/ 588 h 605"/>
                <a:gd name="T48" fmla="*/ 0 w 846"/>
                <a:gd name="T49" fmla="*/ 605 h 605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846"/>
                <a:gd name="T76" fmla="*/ 0 h 605"/>
                <a:gd name="T77" fmla="*/ 846 w 846"/>
                <a:gd name="T78" fmla="*/ 605 h 605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846" h="605">
                  <a:moveTo>
                    <a:pt x="576" y="76"/>
                  </a:moveTo>
                  <a:cubicBezTo>
                    <a:pt x="604" y="36"/>
                    <a:pt x="599" y="16"/>
                    <a:pt x="552" y="0"/>
                  </a:cubicBezTo>
                  <a:cubicBezTo>
                    <a:pt x="503" y="17"/>
                    <a:pt x="457" y="25"/>
                    <a:pt x="405" y="29"/>
                  </a:cubicBezTo>
                  <a:cubicBezTo>
                    <a:pt x="367" y="43"/>
                    <a:pt x="327" y="52"/>
                    <a:pt x="288" y="65"/>
                  </a:cubicBezTo>
                  <a:cubicBezTo>
                    <a:pt x="281" y="67"/>
                    <a:pt x="276" y="73"/>
                    <a:pt x="270" y="76"/>
                  </a:cubicBezTo>
                  <a:cubicBezTo>
                    <a:pt x="264" y="79"/>
                    <a:pt x="258" y="80"/>
                    <a:pt x="252" y="82"/>
                  </a:cubicBezTo>
                  <a:cubicBezTo>
                    <a:pt x="195" y="175"/>
                    <a:pt x="349" y="163"/>
                    <a:pt x="388" y="165"/>
                  </a:cubicBezTo>
                  <a:cubicBezTo>
                    <a:pt x="453" y="163"/>
                    <a:pt x="518" y="164"/>
                    <a:pt x="582" y="159"/>
                  </a:cubicBezTo>
                  <a:cubicBezTo>
                    <a:pt x="594" y="158"/>
                    <a:pt x="617" y="147"/>
                    <a:pt x="617" y="147"/>
                  </a:cubicBezTo>
                  <a:cubicBezTo>
                    <a:pt x="628" y="114"/>
                    <a:pt x="650" y="128"/>
                    <a:pt x="676" y="100"/>
                  </a:cubicBezTo>
                  <a:cubicBezTo>
                    <a:pt x="717" y="57"/>
                    <a:pt x="788" y="37"/>
                    <a:pt x="846" y="29"/>
                  </a:cubicBezTo>
                  <a:cubicBezTo>
                    <a:pt x="800" y="16"/>
                    <a:pt x="713" y="58"/>
                    <a:pt x="658" y="65"/>
                  </a:cubicBezTo>
                  <a:cubicBezTo>
                    <a:pt x="644" y="85"/>
                    <a:pt x="637" y="99"/>
                    <a:pt x="617" y="112"/>
                  </a:cubicBezTo>
                  <a:cubicBezTo>
                    <a:pt x="595" y="143"/>
                    <a:pt x="576" y="160"/>
                    <a:pt x="540" y="170"/>
                  </a:cubicBezTo>
                  <a:cubicBezTo>
                    <a:pt x="496" y="200"/>
                    <a:pt x="450" y="242"/>
                    <a:pt x="399" y="259"/>
                  </a:cubicBezTo>
                  <a:cubicBezTo>
                    <a:pt x="360" y="298"/>
                    <a:pt x="380" y="289"/>
                    <a:pt x="347" y="300"/>
                  </a:cubicBezTo>
                  <a:cubicBezTo>
                    <a:pt x="332" y="321"/>
                    <a:pt x="321" y="323"/>
                    <a:pt x="300" y="335"/>
                  </a:cubicBezTo>
                  <a:cubicBezTo>
                    <a:pt x="287" y="342"/>
                    <a:pt x="264" y="359"/>
                    <a:pt x="264" y="359"/>
                  </a:cubicBezTo>
                  <a:cubicBezTo>
                    <a:pt x="256" y="370"/>
                    <a:pt x="252" y="385"/>
                    <a:pt x="241" y="394"/>
                  </a:cubicBezTo>
                  <a:cubicBezTo>
                    <a:pt x="231" y="402"/>
                    <a:pt x="216" y="404"/>
                    <a:pt x="205" y="411"/>
                  </a:cubicBezTo>
                  <a:cubicBezTo>
                    <a:pt x="191" y="433"/>
                    <a:pt x="169" y="455"/>
                    <a:pt x="147" y="470"/>
                  </a:cubicBezTo>
                  <a:cubicBezTo>
                    <a:pt x="134" y="508"/>
                    <a:pt x="152" y="472"/>
                    <a:pt x="123" y="494"/>
                  </a:cubicBezTo>
                  <a:cubicBezTo>
                    <a:pt x="101" y="511"/>
                    <a:pt x="109" y="518"/>
                    <a:pt x="76" y="529"/>
                  </a:cubicBezTo>
                  <a:cubicBezTo>
                    <a:pt x="60" y="553"/>
                    <a:pt x="35" y="571"/>
                    <a:pt x="12" y="588"/>
                  </a:cubicBezTo>
                  <a:cubicBezTo>
                    <a:pt x="8" y="594"/>
                    <a:pt x="0" y="605"/>
                    <a:pt x="0" y="605"/>
                  </a:cubicBezTo>
                </a:path>
              </a:pathLst>
            </a:custGeom>
            <a:noFill/>
            <a:ln w="19050">
              <a:solidFill>
                <a:srgbClr val="3333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26648" name="Freeform 27">
              <a:extLst>
                <a:ext uri="{FF2B5EF4-FFF2-40B4-BE49-F238E27FC236}">
                  <a16:creationId xmlns:a16="http://schemas.microsoft.com/office/drawing/2014/main" id="{8BB065F8-42B8-7B9A-1FED-CBA4ACFC0DC0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3527" y="341"/>
              <a:ext cx="1628" cy="1073"/>
            </a:xfrm>
            <a:custGeom>
              <a:avLst/>
              <a:gdLst>
                <a:gd name="T0" fmla="*/ 29 w 1628"/>
                <a:gd name="T1" fmla="*/ 887 h 1073"/>
                <a:gd name="T2" fmla="*/ 41 w 1628"/>
                <a:gd name="T3" fmla="*/ 958 h 1073"/>
                <a:gd name="T4" fmla="*/ 164 w 1628"/>
                <a:gd name="T5" fmla="*/ 929 h 1073"/>
                <a:gd name="T6" fmla="*/ 246 w 1628"/>
                <a:gd name="T7" fmla="*/ 870 h 1073"/>
                <a:gd name="T8" fmla="*/ 282 w 1628"/>
                <a:gd name="T9" fmla="*/ 852 h 1073"/>
                <a:gd name="T10" fmla="*/ 299 w 1628"/>
                <a:gd name="T11" fmla="*/ 846 h 1073"/>
                <a:gd name="T12" fmla="*/ 276 w 1628"/>
                <a:gd name="T13" fmla="*/ 852 h 1073"/>
                <a:gd name="T14" fmla="*/ 229 w 1628"/>
                <a:gd name="T15" fmla="*/ 887 h 1073"/>
                <a:gd name="T16" fmla="*/ 164 w 1628"/>
                <a:gd name="T17" fmla="*/ 970 h 1073"/>
                <a:gd name="T18" fmla="*/ 182 w 1628"/>
                <a:gd name="T19" fmla="*/ 1070 h 1073"/>
                <a:gd name="T20" fmla="*/ 317 w 1628"/>
                <a:gd name="T21" fmla="*/ 1058 h 1073"/>
                <a:gd name="T22" fmla="*/ 370 w 1628"/>
                <a:gd name="T23" fmla="*/ 1034 h 1073"/>
                <a:gd name="T24" fmla="*/ 405 w 1628"/>
                <a:gd name="T25" fmla="*/ 1023 h 1073"/>
                <a:gd name="T26" fmla="*/ 440 w 1628"/>
                <a:gd name="T27" fmla="*/ 1011 h 1073"/>
                <a:gd name="T28" fmla="*/ 523 w 1628"/>
                <a:gd name="T29" fmla="*/ 940 h 1073"/>
                <a:gd name="T30" fmla="*/ 570 w 1628"/>
                <a:gd name="T31" fmla="*/ 893 h 1073"/>
                <a:gd name="T32" fmla="*/ 793 w 1628"/>
                <a:gd name="T33" fmla="*/ 840 h 1073"/>
                <a:gd name="T34" fmla="*/ 869 w 1628"/>
                <a:gd name="T35" fmla="*/ 729 h 1073"/>
                <a:gd name="T36" fmla="*/ 899 w 1628"/>
                <a:gd name="T37" fmla="*/ 699 h 1073"/>
                <a:gd name="T38" fmla="*/ 940 w 1628"/>
                <a:gd name="T39" fmla="*/ 646 h 1073"/>
                <a:gd name="T40" fmla="*/ 993 w 1628"/>
                <a:gd name="T41" fmla="*/ 605 h 1073"/>
                <a:gd name="T42" fmla="*/ 1040 w 1628"/>
                <a:gd name="T43" fmla="*/ 564 h 1073"/>
                <a:gd name="T44" fmla="*/ 1105 w 1628"/>
                <a:gd name="T45" fmla="*/ 517 h 1073"/>
                <a:gd name="T46" fmla="*/ 1152 w 1628"/>
                <a:gd name="T47" fmla="*/ 482 h 1073"/>
                <a:gd name="T48" fmla="*/ 1163 w 1628"/>
                <a:gd name="T49" fmla="*/ 464 h 1073"/>
                <a:gd name="T50" fmla="*/ 1181 w 1628"/>
                <a:gd name="T51" fmla="*/ 452 h 1073"/>
                <a:gd name="T52" fmla="*/ 1204 w 1628"/>
                <a:gd name="T53" fmla="*/ 423 h 1073"/>
                <a:gd name="T54" fmla="*/ 1251 w 1628"/>
                <a:gd name="T55" fmla="*/ 382 h 1073"/>
                <a:gd name="T56" fmla="*/ 1310 w 1628"/>
                <a:gd name="T57" fmla="*/ 323 h 1073"/>
                <a:gd name="T58" fmla="*/ 1340 w 1628"/>
                <a:gd name="T59" fmla="*/ 294 h 1073"/>
                <a:gd name="T60" fmla="*/ 1351 w 1628"/>
                <a:gd name="T61" fmla="*/ 276 h 1073"/>
                <a:gd name="T62" fmla="*/ 1387 w 1628"/>
                <a:gd name="T63" fmla="*/ 253 h 1073"/>
                <a:gd name="T64" fmla="*/ 1416 w 1628"/>
                <a:gd name="T65" fmla="*/ 223 h 1073"/>
                <a:gd name="T66" fmla="*/ 1457 w 1628"/>
                <a:gd name="T67" fmla="*/ 176 h 1073"/>
                <a:gd name="T68" fmla="*/ 1522 w 1628"/>
                <a:gd name="T69" fmla="*/ 123 h 1073"/>
                <a:gd name="T70" fmla="*/ 1551 w 1628"/>
                <a:gd name="T71" fmla="*/ 88 h 1073"/>
                <a:gd name="T72" fmla="*/ 1586 w 1628"/>
                <a:gd name="T73" fmla="*/ 76 h 1073"/>
                <a:gd name="T74" fmla="*/ 1592 w 1628"/>
                <a:gd name="T75" fmla="*/ 59 h 1073"/>
                <a:gd name="T76" fmla="*/ 1610 w 1628"/>
                <a:gd name="T77" fmla="*/ 47 h 1073"/>
                <a:gd name="T78" fmla="*/ 1628 w 1628"/>
                <a:gd name="T79" fmla="*/ 0 h 1073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w 1628"/>
                <a:gd name="T121" fmla="*/ 0 h 1073"/>
                <a:gd name="T122" fmla="*/ 1628 w 1628"/>
                <a:gd name="T123" fmla="*/ 1073 h 1073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T120" t="T121" r="T122" b="T123"/>
              <a:pathLst>
                <a:path w="1628" h="1073">
                  <a:moveTo>
                    <a:pt x="29" y="887"/>
                  </a:moveTo>
                  <a:cubicBezTo>
                    <a:pt x="19" y="917"/>
                    <a:pt x="0" y="944"/>
                    <a:pt x="41" y="958"/>
                  </a:cubicBezTo>
                  <a:cubicBezTo>
                    <a:pt x="84" y="949"/>
                    <a:pt x="126" y="952"/>
                    <a:pt x="164" y="929"/>
                  </a:cubicBezTo>
                  <a:cubicBezTo>
                    <a:pt x="181" y="904"/>
                    <a:pt x="218" y="885"/>
                    <a:pt x="246" y="870"/>
                  </a:cubicBezTo>
                  <a:cubicBezTo>
                    <a:pt x="258" y="864"/>
                    <a:pt x="270" y="858"/>
                    <a:pt x="282" y="852"/>
                  </a:cubicBezTo>
                  <a:cubicBezTo>
                    <a:pt x="287" y="849"/>
                    <a:pt x="305" y="846"/>
                    <a:pt x="299" y="846"/>
                  </a:cubicBezTo>
                  <a:cubicBezTo>
                    <a:pt x="291" y="846"/>
                    <a:pt x="284" y="850"/>
                    <a:pt x="276" y="852"/>
                  </a:cubicBezTo>
                  <a:cubicBezTo>
                    <a:pt x="256" y="865"/>
                    <a:pt x="251" y="880"/>
                    <a:pt x="229" y="887"/>
                  </a:cubicBezTo>
                  <a:cubicBezTo>
                    <a:pt x="220" y="915"/>
                    <a:pt x="189" y="953"/>
                    <a:pt x="164" y="970"/>
                  </a:cubicBezTo>
                  <a:cubicBezTo>
                    <a:pt x="151" y="1007"/>
                    <a:pt x="147" y="1047"/>
                    <a:pt x="182" y="1070"/>
                  </a:cubicBezTo>
                  <a:cubicBezTo>
                    <a:pt x="227" y="1067"/>
                    <a:pt x="274" y="1073"/>
                    <a:pt x="317" y="1058"/>
                  </a:cubicBezTo>
                  <a:cubicBezTo>
                    <a:pt x="335" y="1052"/>
                    <a:pt x="352" y="1040"/>
                    <a:pt x="370" y="1034"/>
                  </a:cubicBezTo>
                  <a:cubicBezTo>
                    <a:pt x="438" y="1011"/>
                    <a:pt x="335" y="1046"/>
                    <a:pt x="405" y="1023"/>
                  </a:cubicBezTo>
                  <a:cubicBezTo>
                    <a:pt x="417" y="1019"/>
                    <a:pt x="440" y="1011"/>
                    <a:pt x="440" y="1011"/>
                  </a:cubicBezTo>
                  <a:cubicBezTo>
                    <a:pt x="461" y="979"/>
                    <a:pt x="491" y="961"/>
                    <a:pt x="523" y="940"/>
                  </a:cubicBezTo>
                  <a:cubicBezTo>
                    <a:pt x="543" y="927"/>
                    <a:pt x="550" y="906"/>
                    <a:pt x="570" y="893"/>
                  </a:cubicBezTo>
                  <a:cubicBezTo>
                    <a:pt x="609" y="833"/>
                    <a:pt x="743" y="842"/>
                    <a:pt x="793" y="840"/>
                  </a:cubicBezTo>
                  <a:cubicBezTo>
                    <a:pt x="834" y="815"/>
                    <a:pt x="819" y="747"/>
                    <a:pt x="869" y="729"/>
                  </a:cubicBezTo>
                  <a:cubicBezTo>
                    <a:pt x="899" y="685"/>
                    <a:pt x="861" y="735"/>
                    <a:pt x="899" y="699"/>
                  </a:cubicBezTo>
                  <a:cubicBezTo>
                    <a:pt x="915" y="684"/>
                    <a:pt x="925" y="661"/>
                    <a:pt x="940" y="646"/>
                  </a:cubicBezTo>
                  <a:cubicBezTo>
                    <a:pt x="955" y="632"/>
                    <a:pt x="976" y="617"/>
                    <a:pt x="993" y="605"/>
                  </a:cubicBezTo>
                  <a:cubicBezTo>
                    <a:pt x="1005" y="588"/>
                    <a:pt x="1040" y="564"/>
                    <a:pt x="1040" y="564"/>
                  </a:cubicBezTo>
                  <a:cubicBezTo>
                    <a:pt x="1057" y="540"/>
                    <a:pt x="1078" y="526"/>
                    <a:pt x="1105" y="517"/>
                  </a:cubicBezTo>
                  <a:cubicBezTo>
                    <a:pt x="1118" y="495"/>
                    <a:pt x="1128" y="490"/>
                    <a:pt x="1152" y="482"/>
                  </a:cubicBezTo>
                  <a:cubicBezTo>
                    <a:pt x="1156" y="476"/>
                    <a:pt x="1158" y="469"/>
                    <a:pt x="1163" y="464"/>
                  </a:cubicBezTo>
                  <a:cubicBezTo>
                    <a:pt x="1168" y="459"/>
                    <a:pt x="1176" y="458"/>
                    <a:pt x="1181" y="452"/>
                  </a:cubicBezTo>
                  <a:cubicBezTo>
                    <a:pt x="1216" y="409"/>
                    <a:pt x="1151" y="460"/>
                    <a:pt x="1204" y="423"/>
                  </a:cubicBezTo>
                  <a:cubicBezTo>
                    <a:pt x="1217" y="403"/>
                    <a:pt x="1231" y="396"/>
                    <a:pt x="1251" y="382"/>
                  </a:cubicBezTo>
                  <a:cubicBezTo>
                    <a:pt x="1264" y="362"/>
                    <a:pt x="1290" y="337"/>
                    <a:pt x="1310" y="323"/>
                  </a:cubicBezTo>
                  <a:cubicBezTo>
                    <a:pt x="1348" y="269"/>
                    <a:pt x="1293" y="342"/>
                    <a:pt x="1340" y="294"/>
                  </a:cubicBezTo>
                  <a:cubicBezTo>
                    <a:pt x="1345" y="289"/>
                    <a:pt x="1346" y="281"/>
                    <a:pt x="1351" y="276"/>
                  </a:cubicBezTo>
                  <a:cubicBezTo>
                    <a:pt x="1362" y="267"/>
                    <a:pt x="1387" y="253"/>
                    <a:pt x="1387" y="253"/>
                  </a:cubicBezTo>
                  <a:cubicBezTo>
                    <a:pt x="1422" y="196"/>
                    <a:pt x="1371" y="273"/>
                    <a:pt x="1416" y="223"/>
                  </a:cubicBezTo>
                  <a:cubicBezTo>
                    <a:pt x="1467" y="166"/>
                    <a:pt x="1417" y="204"/>
                    <a:pt x="1457" y="176"/>
                  </a:cubicBezTo>
                  <a:cubicBezTo>
                    <a:pt x="1474" y="151"/>
                    <a:pt x="1502" y="143"/>
                    <a:pt x="1522" y="123"/>
                  </a:cubicBezTo>
                  <a:cubicBezTo>
                    <a:pt x="1533" y="112"/>
                    <a:pt x="1538" y="96"/>
                    <a:pt x="1551" y="88"/>
                  </a:cubicBezTo>
                  <a:cubicBezTo>
                    <a:pt x="1561" y="81"/>
                    <a:pt x="1586" y="76"/>
                    <a:pt x="1586" y="76"/>
                  </a:cubicBezTo>
                  <a:cubicBezTo>
                    <a:pt x="1588" y="70"/>
                    <a:pt x="1588" y="64"/>
                    <a:pt x="1592" y="59"/>
                  </a:cubicBezTo>
                  <a:cubicBezTo>
                    <a:pt x="1597" y="53"/>
                    <a:pt x="1606" y="53"/>
                    <a:pt x="1610" y="47"/>
                  </a:cubicBezTo>
                  <a:cubicBezTo>
                    <a:pt x="1619" y="33"/>
                    <a:pt x="1620" y="15"/>
                    <a:pt x="1628" y="0"/>
                  </a:cubicBezTo>
                </a:path>
              </a:pathLst>
            </a:custGeom>
            <a:noFill/>
            <a:ln w="19050">
              <a:solidFill>
                <a:srgbClr val="3333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26649" name="Freeform 28">
              <a:extLst>
                <a:ext uri="{FF2B5EF4-FFF2-40B4-BE49-F238E27FC236}">
                  <a16:creationId xmlns:a16="http://schemas.microsoft.com/office/drawing/2014/main" id="{8BCC5406-6C7E-D4D0-34E4-9D4E0C922BE6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3897" y="1187"/>
              <a:ext cx="106" cy="206"/>
            </a:xfrm>
            <a:custGeom>
              <a:avLst/>
              <a:gdLst>
                <a:gd name="T0" fmla="*/ 106 w 106"/>
                <a:gd name="T1" fmla="*/ 0 h 206"/>
                <a:gd name="T2" fmla="*/ 59 w 106"/>
                <a:gd name="T3" fmla="*/ 47 h 206"/>
                <a:gd name="T4" fmla="*/ 29 w 106"/>
                <a:gd name="T5" fmla="*/ 100 h 206"/>
                <a:gd name="T6" fmla="*/ 23 w 106"/>
                <a:gd name="T7" fmla="*/ 118 h 206"/>
                <a:gd name="T8" fmla="*/ 17 w 106"/>
                <a:gd name="T9" fmla="*/ 177 h 206"/>
                <a:gd name="T10" fmla="*/ 0 w 106"/>
                <a:gd name="T11" fmla="*/ 206 h 20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06"/>
                <a:gd name="T19" fmla="*/ 0 h 206"/>
                <a:gd name="T20" fmla="*/ 106 w 106"/>
                <a:gd name="T21" fmla="*/ 206 h 20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06" h="206">
                  <a:moveTo>
                    <a:pt x="106" y="0"/>
                  </a:moveTo>
                  <a:cubicBezTo>
                    <a:pt x="89" y="17"/>
                    <a:pt x="72" y="27"/>
                    <a:pt x="59" y="47"/>
                  </a:cubicBezTo>
                  <a:cubicBezTo>
                    <a:pt x="52" y="75"/>
                    <a:pt x="53" y="84"/>
                    <a:pt x="29" y="100"/>
                  </a:cubicBezTo>
                  <a:cubicBezTo>
                    <a:pt x="27" y="106"/>
                    <a:pt x="24" y="112"/>
                    <a:pt x="23" y="118"/>
                  </a:cubicBezTo>
                  <a:cubicBezTo>
                    <a:pt x="20" y="138"/>
                    <a:pt x="21" y="158"/>
                    <a:pt x="17" y="177"/>
                  </a:cubicBezTo>
                  <a:cubicBezTo>
                    <a:pt x="15" y="188"/>
                    <a:pt x="5" y="196"/>
                    <a:pt x="0" y="206"/>
                  </a:cubicBezTo>
                </a:path>
              </a:pathLst>
            </a:custGeom>
            <a:noFill/>
            <a:ln w="19050">
              <a:solidFill>
                <a:srgbClr val="3333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26650" name="Freeform 29">
              <a:extLst>
                <a:ext uri="{FF2B5EF4-FFF2-40B4-BE49-F238E27FC236}">
                  <a16:creationId xmlns:a16="http://schemas.microsoft.com/office/drawing/2014/main" id="{A25CF1F8-327D-C0CC-8571-9ADA78611959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4249" y="1114"/>
              <a:ext cx="506" cy="261"/>
            </a:xfrm>
            <a:custGeom>
              <a:avLst/>
              <a:gdLst>
                <a:gd name="T0" fmla="*/ 0 w 506"/>
                <a:gd name="T1" fmla="*/ 203 h 261"/>
                <a:gd name="T2" fmla="*/ 30 w 506"/>
                <a:gd name="T3" fmla="*/ 150 h 261"/>
                <a:gd name="T4" fmla="*/ 71 w 506"/>
                <a:gd name="T5" fmla="*/ 62 h 261"/>
                <a:gd name="T6" fmla="*/ 177 w 506"/>
                <a:gd name="T7" fmla="*/ 85 h 261"/>
                <a:gd name="T8" fmla="*/ 465 w 506"/>
                <a:gd name="T9" fmla="*/ 56 h 261"/>
                <a:gd name="T10" fmla="*/ 441 w 506"/>
                <a:gd name="T11" fmla="*/ 3 h 261"/>
                <a:gd name="T12" fmla="*/ 294 w 506"/>
                <a:gd name="T13" fmla="*/ 20 h 261"/>
                <a:gd name="T14" fmla="*/ 230 w 506"/>
                <a:gd name="T15" fmla="*/ 67 h 261"/>
                <a:gd name="T16" fmla="*/ 218 w 506"/>
                <a:gd name="T17" fmla="*/ 85 h 261"/>
                <a:gd name="T18" fmla="*/ 206 w 506"/>
                <a:gd name="T19" fmla="*/ 120 h 261"/>
                <a:gd name="T20" fmla="*/ 218 w 506"/>
                <a:gd name="T21" fmla="*/ 203 h 261"/>
                <a:gd name="T22" fmla="*/ 324 w 506"/>
                <a:gd name="T23" fmla="*/ 261 h 261"/>
                <a:gd name="T24" fmla="*/ 506 w 506"/>
                <a:gd name="T25" fmla="*/ 255 h 261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506"/>
                <a:gd name="T40" fmla="*/ 0 h 261"/>
                <a:gd name="T41" fmla="*/ 506 w 506"/>
                <a:gd name="T42" fmla="*/ 261 h 261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506" h="261">
                  <a:moveTo>
                    <a:pt x="0" y="203"/>
                  </a:moveTo>
                  <a:cubicBezTo>
                    <a:pt x="12" y="185"/>
                    <a:pt x="18" y="168"/>
                    <a:pt x="30" y="150"/>
                  </a:cubicBezTo>
                  <a:cubicBezTo>
                    <a:pt x="40" y="120"/>
                    <a:pt x="53" y="88"/>
                    <a:pt x="71" y="62"/>
                  </a:cubicBezTo>
                  <a:cubicBezTo>
                    <a:pt x="107" y="68"/>
                    <a:pt x="141" y="78"/>
                    <a:pt x="177" y="85"/>
                  </a:cubicBezTo>
                  <a:cubicBezTo>
                    <a:pt x="192" y="85"/>
                    <a:pt x="411" y="132"/>
                    <a:pt x="465" y="56"/>
                  </a:cubicBezTo>
                  <a:cubicBezTo>
                    <a:pt x="484" y="0"/>
                    <a:pt x="486" y="30"/>
                    <a:pt x="441" y="3"/>
                  </a:cubicBezTo>
                  <a:cubicBezTo>
                    <a:pt x="391" y="7"/>
                    <a:pt x="343" y="14"/>
                    <a:pt x="294" y="20"/>
                  </a:cubicBezTo>
                  <a:cubicBezTo>
                    <a:pt x="264" y="30"/>
                    <a:pt x="255" y="51"/>
                    <a:pt x="230" y="67"/>
                  </a:cubicBezTo>
                  <a:cubicBezTo>
                    <a:pt x="226" y="73"/>
                    <a:pt x="221" y="78"/>
                    <a:pt x="218" y="85"/>
                  </a:cubicBezTo>
                  <a:cubicBezTo>
                    <a:pt x="213" y="96"/>
                    <a:pt x="206" y="120"/>
                    <a:pt x="206" y="120"/>
                  </a:cubicBezTo>
                  <a:cubicBezTo>
                    <a:pt x="209" y="148"/>
                    <a:pt x="202" y="180"/>
                    <a:pt x="218" y="203"/>
                  </a:cubicBezTo>
                  <a:cubicBezTo>
                    <a:pt x="243" y="239"/>
                    <a:pt x="286" y="248"/>
                    <a:pt x="324" y="261"/>
                  </a:cubicBezTo>
                  <a:cubicBezTo>
                    <a:pt x="385" y="259"/>
                    <a:pt x="506" y="255"/>
                    <a:pt x="506" y="255"/>
                  </a:cubicBezTo>
                </a:path>
              </a:pathLst>
            </a:custGeom>
            <a:noFill/>
            <a:ln w="19050">
              <a:solidFill>
                <a:srgbClr val="3333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26651" name="Freeform 30">
              <a:extLst>
                <a:ext uri="{FF2B5EF4-FFF2-40B4-BE49-F238E27FC236}">
                  <a16:creationId xmlns:a16="http://schemas.microsoft.com/office/drawing/2014/main" id="{A5334AA4-A780-CF32-5975-40FF9088B8C6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4814" y="1158"/>
              <a:ext cx="640" cy="172"/>
            </a:xfrm>
            <a:custGeom>
              <a:avLst/>
              <a:gdLst>
                <a:gd name="T0" fmla="*/ 0 w 640"/>
                <a:gd name="T1" fmla="*/ 0 h 172"/>
                <a:gd name="T2" fmla="*/ 23 w 640"/>
                <a:gd name="T3" fmla="*/ 70 h 172"/>
                <a:gd name="T4" fmla="*/ 35 w 640"/>
                <a:gd name="T5" fmla="*/ 106 h 172"/>
                <a:gd name="T6" fmla="*/ 88 w 640"/>
                <a:gd name="T7" fmla="*/ 141 h 172"/>
                <a:gd name="T8" fmla="*/ 247 w 640"/>
                <a:gd name="T9" fmla="*/ 117 h 172"/>
                <a:gd name="T10" fmla="*/ 305 w 640"/>
                <a:gd name="T11" fmla="*/ 59 h 172"/>
                <a:gd name="T12" fmla="*/ 311 w 640"/>
                <a:gd name="T13" fmla="*/ 41 h 172"/>
                <a:gd name="T14" fmla="*/ 352 w 640"/>
                <a:gd name="T15" fmla="*/ 117 h 172"/>
                <a:gd name="T16" fmla="*/ 482 w 640"/>
                <a:gd name="T17" fmla="*/ 170 h 172"/>
                <a:gd name="T18" fmla="*/ 587 w 640"/>
                <a:gd name="T19" fmla="*/ 159 h 172"/>
                <a:gd name="T20" fmla="*/ 640 w 640"/>
                <a:gd name="T21" fmla="*/ 129 h 17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640"/>
                <a:gd name="T34" fmla="*/ 0 h 172"/>
                <a:gd name="T35" fmla="*/ 640 w 640"/>
                <a:gd name="T36" fmla="*/ 172 h 172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640" h="172">
                  <a:moveTo>
                    <a:pt x="0" y="0"/>
                  </a:moveTo>
                  <a:cubicBezTo>
                    <a:pt x="8" y="23"/>
                    <a:pt x="15" y="47"/>
                    <a:pt x="23" y="70"/>
                  </a:cubicBezTo>
                  <a:cubicBezTo>
                    <a:pt x="27" y="82"/>
                    <a:pt x="24" y="99"/>
                    <a:pt x="35" y="106"/>
                  </a:cubicBezTo>
                  <a:cubicBezTo>
                    <a:pt x="53" y="117"/>
                    <a:pt x="88" y="141"/>
                    <a:pt x="88" y="141"/>
                  </a:cubicBezTo>
                  <a:cubicBezTo>
                    <a:pt x="165" y="137"/>
                    <a:pt x="195" y="151"/>
                    <a:pt x="247" y="117"/>
                  </a:cubicBezTo>
                  <a:cubicBezTo>
                    <a:pt x="261" y="95"/>
                    <a:pt x="283" y="73"/>
                    <a:pt x="305" y="59"/>
                  </a:cubicBezTo>
                  <a:cubicBezTo>
                    <a:pt x="307" y="53"/>
                    <a:pt x="306" y="37"/>
                    <a:pt x="311" y="41"/>
                  </a:cubicBezTo>
                  <a:cubicBezTo>
                    <a:pt x="339" y="68"/>
                    <a:pt x="309" y="104"/>
                    <a:pt x="352" y="117"/>
                  </a:cubicBezTo>
                  <a:cubicBezTo>
                    <a:pt x="393" y="145"/>
                    <a:pt x="434" y="158"/>
                    <a:pt x="482" y="170"/>
                  </a:cubicBezTo>
                  <a:cubicBezTo>
                    <a:pt x="557" y="165"/>
                    <a:pt x="545" y="172"/>
                    <a:pt x="587" y="159"/>
                  </a:cubicBezTo>
                  <a:cubicBezTo>
                    <a:pt x="606" y="153"/>
                    <a:pt x="640" y="129"/>
                    <a:pt x="640" y="129"/>
                  </a:cubicBezTo>
                </a:path>
              </a:pathLst>
            </a:custGeom>
            <a:noFill/>
            <a:ln w="19050">
              <a:solidFill>
                <a:srgbClr val="3333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nb-NO"/>
            </a:p>
          </p:txBody>
        </p:sp>
      </p:grpSp>
      <p:sp>
        <p:nvSpPr>
          <p:cNvPr id="26638" name="Text Box 31">
            <a:extLst>
              <a:ext uri="{FF2B5EF4-FFF2-40B4-BE49-F238E27FC236}">
                <a16:creationId xmlns:a16="http://schemas.microsoft.com/office/drawing/2014/main" id="{7B642CE2-4248-D041-23D7-EE99D7D659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0400" y="2514600"/>
            <a:ext cx="274637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b-NO" altLang="nb-NO" sz="1400" b="1">
                <a:latin typeface="Verdana" panose="020B0604030504040204" pitchFamily="34" charset="0"/>
              </a:rPr>
              <a:t>DETTE DIPLOMET GIS TIL</a:t>
            </a:r>
            <a:endParaRPr lang="nb-NO" altLang="nb-NO" sz="1400" b="1" noProof="1">
              <a:latin typeface="Verdana" panose="020B0604030504040204" pitchFamily="34" charset="0"/>
            </a:endParaRPr>
          </a:p>
        </p:txBody>
      </p:sp>
      <p:sp>
        <p:nvSpPr>
          <p:cNvPr id="26639" name="Text Box 32">
            <a:extLst>
              <a:ext uri="{FF2B5EF4-FFF2-40B4-BE49-F238E27FC236}">
                <a16:creationId xmlns:a16="http://schemas.microsoft.com/office/drawing/2014/main" id="{F3419229-71FE-69DC-9A3D-5276466381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16238" y="2881313"/>
            <a:ext cx="33178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nb-NO" altLang="nb-NO" sz="2400" b="1"/>
              <a:t>FINANSMINISTEREN</a:t>
            </a:r>
            <a:endParaRPr lang="nb-NO" altLang="nb-NO" sz="2400" b="1" noProof="1"/>
          </a:p>
        </p:txBody>
      </p:sp>
      <p:sp>
        <p:nvSpPr>
          <p:cNvPr id="26640" name="Text Box 33">
            <a:extLst>
              <a:ext uri="{FF2B5EF4-FFF2-40B4-BE49-F238E27FC236}">
                <a16:creationId xmlns:a16="http://schemas.microsoft.com/office/drawing/2014/main" id="{08F6C750-5A5C-25B2-EE94-11EC99834A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22349" y="3441700"/>
            <a:ext cx="3948517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b-NO" altLang="nb-NO" sz="1300" b="1" dirty="0">
                <a:latin typeface="Verdana" panose="020B0604030504040204" pitchFamily="34" charset="0"/>
              </a:rPr>
              <a:t>SOM FOR TREDJE GANG HAR GJORT DE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b-NO" altLang="nb-NO" sz="1300" b="1" dirty="0">
                <a:latin typeface="Verdana" panose="020B0604030504040204" pitchFamily="34" charset="0"/>
              </a:rPr>
              <a:t>BESTE INVESTERINGER OG BLITT</a:t>
            </a:r>
            <a:endParaRPr lang="nb-NO" altLang="nb-NO" sz="1300" b="1" noProof="1">
              <a:latin typeface="Verdana" panose="020B0604030504040204" pitchFamily="34" charset="0"/>
            </a:endParaRPr>
          </a:p>
        </p:txBody>
      </p:sp>
      <p:sp>
        <p:nvSpPr>
          <p:cNvPr id="26641" name="Text Box 34">
            <a:extLst>
              <a:ext uri="{FF2B5EF4-FFF2-40B4-BE49-F238E27FC236}">
                <a16:creationId xmlns:a16="http://schemas.microsoft.com/office/drawing/2014/main" id="{130967DA-5CAB-16D1-7743-085F2F5AAA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24263" y="4006850"/>
            <a:ext cx="1938337" cy="488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b-NO" altLang="nb-NO" sz="1300" b="1" dirty="0">
                <a:latin typeface="Verdana" panose="020B0604030504040204" pitchFamily="34" charset="0"/>
              </a:rPr>
              <a:t>ÅRETS SPEKULANT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b-NO" altLang="nb-NO" sz="1300" b="1" dirty="0">
                <a:latin typeface="Verdana" panose="020B0604030504040204" pitchFamily="34" charset="0"/>
              </a:rPr>
              <a:t>2021 / 2022</a:t>
            </a:r>
            <a:endParaRPr lang="nb-NO" altLang="nb-NO" sz="1300" b="1" noProof="1">
              <a:latin typeface="Verdana" panose="020B0604030504040204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337</TotalTime>
  <Words>27</Words>
  <Application>Microsoft Macintosh PowerPoint</Application>
  <PresentationFormat>Skjermfremvisning (4:3)</PresentationFormat>
  <Paragraphs>12</Paragraphs>
  <Slides>1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6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</vt:i4>
      </vt:variant>
    </vt:vector>
  </HeadingPairs>
  <TitlesOfParts>
    <vt:vector size="8" baseType="lpstr">
      <vt:lpstr>Times New Roman</vt:lpstr>
      <vt:lpstr>ＭＳ Ｐゴシック</vt:lpstr>
      <vt:lpstr>Arial</vt:lpstr>
      <vt:lpstr>Calibri</vt:lpstr>
      <vt:lpstr>Monotype Corsiva</vt:lpstr>
      <vt:lpstr>Verdana</vt:lpstr>
      <vt:lpstr>Default Design</vt:lpstr>
      <vt:lpstr>PowerPoint-presentasjon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Privat</dc:creator>
  <cp:lastModifiedBy>Morten Mauritzen</cp:lastModifiedBy>
  <cp:revision>34</cp:revision>
  <cp:lastPrinted>2023-01-30T12:49:51Z</cp:lastPrinted>
  <dcterms:created xsi:type="dcterms:W3CDTF">2008-03-27T19:00:21Z</dcterms:created>
  <dcterms:modified xsi:type="dcterms:W3CDTF">2023-01-30T12:52:16Z</dcterms:modified>
</cp:coreProperties>
</file>